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011" r:id="rId4"/>
  </p:sldMasterIdLst>
  <p:notesMasterIdLst>
    <p:notesMasterId r:id="rId31"/>
  </p:notesMasterIdLst>
  <p:handoutMasterIdLst>
    <p:handoutMasterId r:id="rId32"/>
  </p:handoutMasterIdLst>
  <p:sldIdLst>
    <p:sldId id="266" r:id="rId5"/>
    <p:sldId id="683" r:id="rId6"/>
    <p:sldId id="268" r:id="rId7"/>
    <p:sldId id="644" r:id="rId8"/>
    <p:sldId id="669" r:id="rId9"/>
    <p:sldId id="687" r:id="rId10"/>
    <p:sldId id="676" r:id="rId11"/>
    <p:sldId id="688" r:id="rId12"/>
    <p:sldId id="677" r:id="rId13"/>
    <p:sldId id="689" r:id="rId14"/>
    <p:sldId id="678" r:id="rId15"/>
    <p:sldId id="690" r:id="rId16"/>
    <p:sldId id="680" r:id="rId17"/>
    <p:sldId id="691" r:id="rId18"/>
    <p:sldId id="681" r:id="rId19"/>
    <p:sldId id="692" r:id="rId20"/>
    <p:sldId id="693" r:id="rId21"/>
    <p:sldId id="659" r:id="rId22"/>
    <p:sldId id="684" r:id="rId23"/>
    <p:sldId id="655" r:id="rId24"/>
    <p:sldId id="662" r:id="rId25"/>
    <p:sldId id="685" r:id="rId26"/>
    <p:sldId id="675" r:id="rId27"/>
    <p:sldId id="663" r:id="rId28"/>
    <p:sldId id="672" r:id="rId29"/>
    <p:sldId id="682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687AA8-51B7-CF3B-D126-8DD3D4502F06}" name="Joanna Strycharz" initials="JS" userId="S::j.strycharz@uva.nl::d271fc0c-ad06-4a15-a4e2-1245c1274dfc" providerId="AD"/>
  <p188:author id="{4CCDE7E0-A3EC-FAC2-98AB-5AD707DDB8B4}" name="Ognjan Denkovski" initials="OD" userId="S::o.denkovski@uva.nl::e53efdc7-9762-4e74-a6f6-89fa424f00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ECEE"/>
    <a:srgbClr val="1A1A20"/>
    <a:srgbClr val="FF8000"/>
    <a:srgbClr val="E4312C"/>
    <a:srgbClr val="009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C7E17-45DB-4F90-AAF7-274677E93216}" v="137" dt="2025-03-06T12:12:52.759"/>
    <p1510:client id="{77D59218-6997-44E6-8077-B72A66392DEC}" v="79" dt="2025-03-06T08:22:06.407"/>
    <p1510:client id="{B210716C-6AE1-404E-8F0C-860FA03BBF92}" v="2" dt="2025-03-06T13:56:05.600"/>
    <p1510:client id="{DCDC7D55-A593-4EF9-99B7-81D7ECDA9E87}" v="319" dt="2025-03-06T11:54:30.356"/>
    <p1510:client id="{E58A095E-B836-4DB4-B8E1-57549477B69E}" v="9" dt="2025-03-06T13:57:48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23"/>
    <p:restoredTop sz="84930"/>
  </p:normalViewPr>
  <p:slideViewPr>
    <p:cSldViewPr snapToGrid="0" snapToObjects="1">
      <p:cViewPr varScale="1">
        <p:scale>
          <a:sx n="99" d="100"/>
          <a:sy n="99" d="100"/>
        </p:scale>
        <p:origin x="240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Strycharz" userId="d271fc0c-ad06-4a15-a4e2-1245c1274dfc" providerId="ADAL" clId="{9D9CD7AD-0FAD-0C47-9DFC-2E03ED83185C}"/>
    <pc:docChg chg="undo custSel addSld delSld modSld modMainMaster">
      <pc:chgData name="Joanna Strycharz" userId="d271fc0c-ad06-4a15-a4e2-1245c1274dfc" providerId="ADAL" clId="{9D9CD7AD-0FAD-0C47-9DFC-2E03ED83185C}" dt="2024-03-06T12:19:23.750" v="226" actId="2696"/>
      <pc:docMkLst>
        <pc:docMk/>
      </pc:docMkLst>
      <pc:sldChg chg="addSp delSp modSp mod">
        <pc:chgData name="Joanna Strycharz" userId="d271fc0c-ad06-4a15-a4e2-1245c1274dfc" providerId="ADAL" clId="{9D9CD7AD-0FAD-0C47-9DFC-2E03ED83185C}" dt="2024-03-06T12:16:30.947" v="8" actId="478"/>
        <pc:sldMkLst>
          <pc:docMk/>
          <pc:sldMk cId="1212496088" sldId="266"/>
        </pc:sldMkLst>
        <pc:spChg chg="del">
          <ac:chgData name="Joanna Strycharz" userId="d271fc0c-ad06-4a15-a4e2-1245c1274dfc" providerId="ADAL" clId="{9D9CD7AD-0FAD-0C47-9DFC-2E03ED83185C}" dt="2024-03-06T12:16:30.947" v="8" actId="478"/>
          <ac:spMkLst>
            <pc:docMk/>
            <pc:sldMk cId="1212496088" sldId="266"/>
            <ac:spMk id="2" creationId="{00000000-0000-0000-0000-000000000000}"/>
          </ac:spMkLst>
        </pc:spChg>
        <pc:spChg chg="add mod">
          <ac:chgData name="Joanna Strycharz" userId="d271fc0c-ad06-4a15-a4e2-1245c1274dfc" providerId="ADAL" clId="{9D9CD7AD-0FAD-0C47-9DFC-2E03ED83185C}" dt="2024-03-06T12:16:30.947" v="8" actId="478"/>
          <ac:spMkLst>
            <pc:docMk/>
            <pc:sldMk cId="1212496088" sldId="266"/>
            <ac:spMk id="5" creationId="{16248387-05AD-8551-3E07-D56DC6EAC66D}"/>
          </ac:spMkLst>
        </pc:spChg>
      </pc:sldChg>
      <pc:sldChg chg="modSp mod">
        <pc:chgData name="Joanna Strycharz" userId="d271fc0c-ad06-4a15-a4e2-1245c1274dfc" providerId="ADAL" clId="{9D9CD7AD-0FAD-0C47-9DFC-2E03ED83185C}" dt="2024-03-06T12:16:36.285" v="9" actId="20577"/>
        <pc:sldMkLst>
          <pc:docMk/>
          <pc:sldMk cId="2927117708" sldId="268"/>
        </pc:sldMkLst>
        <pc:spChg chg="mod">
          <ac:chgData name="Joanna Strycharz" userId="d271fc0c-ad06-4a15-a4e2-1245c1274dfc" providerId="ADAL" clId="{9D9CD7AD-0FAD-0C47-9DFC-2E03ED83185C}" dt="2024-03-06T12:16:36.285" v="9" actId="20577"/>
          <ac:spMkLst>
            <pc:docMk/>
            <pc:sldMk cId="2927117708" sldId="268"/>
            <ac:spMk id="2" creationId="{00000000-0000-0000-0000-000000000000}"/>
          </ac:spMkLst>
        </pc:spChg>
      </pc:sldChg>
      <pc:sldChg chg="del">
        <pc:chgData name="Joanna Strycharz" userId="d271fc0c-ad06-4a15-a4e2-1245c1274dfc" providerId="ADAL" clId="{9D9CD7AD-0FAD-0C47-9DFC-2E03ED83185C}" dt="2024-03-06T12:19:23.750" v="226" actId="2696"/>
        <pc:sldMkLst>
          <pc:docMk/>
          <pc:sldMk cId="4283628344" sldId="657"/>
        </pc:sldMkLst>
      </pc:sldChg>
      <pc:sldChg chg="del">
        <pc:chgData name="Joanna Strycharz" userId="d271fc0c-ad06-4a15-a4e2-1245c1274dfc" providerId="ADAL" clId="{9D9CD7AD-0FAD-0C47-9DFC-2E03ED83185C}" dt="2024-03-06T12:18:40.353" v="154" actId="2696"/>
        <pc:sldMkLst>
          <pc:docMk/>
          <pc:sldMk cId="328306745" sldId="658"/>
        </pc:sldMkLst>
      </pc:sldChg>
      <pc:sldChg chg="modNotesTx">
        <pc:chgData name="Joanna Strycharz" userId="d271fc0c-ad06-4a15-a4e2-1245c1274dfc" providerId="ADAL" clId="{9D9CD7AD-0FAD-0C47-9DFC-2E03ED83185C}" dt="2024-03-06T12:17:02.383" v="10" actId="20577"/>
        <pc:sldMkLst>
          <pc:docMk/>
          <pc:sldMk cId="446937833" sldId="659"/>
        </pc:sldMkLst>
      </pc:sldChg>
      <pc:sldChg chg="modNotesTx">
        <pc:chgData name="Joanna Strycharz" userId="d271fc0c-ad06-4a15-a4e2-1245c1274dfc" providerId="ADAL" clId="{9D9CD7AD-0FAD-0C47-9DFC-2E03ED83185C}" dt="2024-03-06T12:18:11.190" v="145" actId="20577"/>
        <pc:sldMkLst>
          <pc:docMk/>
          <pc:sldMk cId="593658142" sldId="663"/>
        </pc:sldMkLst>
      </pc:sldChg>
      <pc:sldChg chg="modSp add mod modNotesTx">
        <pc:chgData name="Joanna Strycharz" userId="d271fc0c-ad06-4a15-a4e2-1245c1274dfc" providerId="ADAL" clId="{9D9CD7AD-0FAD-0C47-9DFC-2E03ED83185C}" dt="2024-03-06T12:18:39.561" v="153" actId="20577"/>
        <pc:sldMkLst>
          <pc:docMk/>
          <pc:sldMk cId="1120461973" sldId="672"/>
        </pc:sldMkLst>
        <pc:spChg chg="mod">
          <ac:chgData name="Joanna Strycharz" userId="d271fc0c-ad06-4a15-a4e2-1245c1274dfc" providerId="ADAL" clId="{9D9CD7AD-0FAD-0C47-9DFC-2E03ED83185C}" dt="2024-03-06T12:18:33.683" v="152" actId="27636"/>
          <ac:spMkLst>
            <pc:docMk/>
            <pc:sldMk cId="1120461973" sldId="672"/>
            <ac:spMk id="2" creationId="{093E9353-2635-0E09-2F07-EBD102CB406F}"/>
          </ac:spMkLst>
        </pc:spChg>
      </pc:sldChg>
      <pc:sldChg chg="modSp add mod">
        <pc:chgData name="Joanna Strycharz" userId="d271fc0c-ad06-4a15-a4e2-1245c1274dfc" providerId="ADAL" clId="{9D9CD7AD-0FAD-0C47-9DFC-2E03ED83185C}" dt="2024-03-06T12:19:20.632" v="225" actId="20577"/>
        <pc:sldMkLst>
          <pc:docMk/>
          <pc:sldMk cId="1408133505" sldId="682"/>
        </pc:sldMkLst>
        <pc:spChg chg="mod">
          <ac:chgData name="Joanna Strycharz" userId="d271fc0c-ad06-4a15-a4e2-1245c1274dfc" providerId="ADAL" clId="{9D9CD7AD-0FAD-0C47-9DFC-2E03ED83185C}" dt="2024-03-06T12:19:20.632" v="225" actId="20577"/>
          <ac:spMkLst>
            <pc:docMk/>
            <pc:sldMk cId="1408133505" sldId="682"/>
            <ac:spMk id="4" creationId="{1E184C69-49AB-A247-81CE-591B0D32526A}"/>
          </ac:spMkLst>
        </pc:spChg>
      </pc:sldChg>
      <pc:sldMasterChg chg="modSp mod modSldLayout">
        <pc:chgData name="Joanna Strycharz" userId="d271fc0c-ad06-4a15-a4e2-1245c1274dfc" providerId="ADAL" clId="{9D9CD7AD-0FAD-0C47-9DFC-2E03ED83185C}" dt="2024-03-06T12:16:26.119" v="7" actId="20577"/>
        <pc:sldMasterMkLst>
          <pc:docMk/>
          <pc:sldMasterMk cId="261880111" sldId="2147485011"/>
        </pc:sldMasterMkLst>
        <pc:spChg chg="mod">
          <ac:chgData name="Joanna Strycharz" userId="d271fc0c-ad06-4a15-a4e2-1245c1274dfc" providerId="ADAL" clId="{9D9CD7AD-0FAD-0C47-9DFC-2E03ED83185C}" dt="2024-03-06T12:16:26.119" v="7" actId="20577"/>
          <ac:spMkLst>
            <pc:docMk/>
            <pc:sldMasterMk cId="261880111" sldId="2147485011"/>
            <ac:spMk id="6" creationId="{9D52C84A-1267-4A4F-BAF1-35739C1BA0A5}"/>
          </ac:spMkLst>
        </pc:spChg>
        <pc:sldLayoutChg chg="modSp mod">
          <pc:chgData name="Joanna Strycharz" userId="d271fc0c-ad06-4a15-a4e2-1245c1274dfc" providerId="ADAL" clId="{9D9CD7AD-0FAD-0C47-9DFC-2E03ED83185C}" dt="2024-03-06T12:16:21.597" v="3" actId="20577"/>
          <pc:sldLayoutMkLst>
            <pc:docMk/>
            <pc:sldMasterMk cId="261880111" sldId="2147485011"/>
            <pc:sldLayoutMk cId="1585257966" sldId="2147485012"/>
          </pc:sldLayoutMkLst>
          <pc:spChg chg="mod">
            <ac:chgData name="Joanna Strycharz" userId="d271fc0c-ad06-4a15-a4e2-1245c1274dfc" providerId="ADAL" clId="{9D9CD7AD-0FAD-0C47-9DFC-2E03ED83185C}" dt="2024-03-06T12:16:21.597" v="3" actId="20577"/>
            <ac:spMkLst>
              <pc:docMk/>
              <pc:sldMasterMk cId="261880111" sldId="2147485011"/>
              <pc:sldLayoutMk cId="1585257966" sldId="2147485012"/>
              <ac:spMk id="36" creationId="{47FC643E-3A0E-784F-911A-72FC234E771D}"/>
            </ac:spMkLst>
          </pc:spChg>
        </pc:sldLayoutChg>
      </pc:sldMasterChg>
    </pc:docChg>
  </pc:docChgLst>
  <pc:docChgLst>
    <pc:chgData name="Fabio Votta" userId="S::f.a.votta@uva.nl::c650701b-84ef-4a47-9ac0-6beb055622fb" providerId="AD" clId="Web-{DCDC7D55-A593-4EF9-99B7-81D7ECDA9E87}"/>
    <pc:docChg chg="addSld delSld modSld">
      <pc:chgData name="Fabio Votta" userId="S::f.a.votta@uva.nl::c650701b-84ef-4a47-9ac0-6beb055622fb" providerId="AD" clId="Web-{DCDC7D55-A593-4EF9-99B7-81D7ECDA9E87}" dt="2025-03-06T11:54:30.356" v="356"/>
      <pc:docMkLst>
        <pc:docMk/>
      </pc:docMkLst>
      <pc:sldChg chg="addSp">
        <pc:chgData name="Fabio Votta" userId="S::f.a.votta@uva.nl::c650701b-84ef-4a47-9ac0-6beb055622fb" providerId="AD" clId="Web-{DCDC7D55-A593-4EF9-99B7-81D7ECDA9E87}" dt="2025-03-06T11:34:52.041" v="12"/>
        <pc:sldMkLst>
          <pc:docMk/>
          <pc:sldMk cId="2927117708" sldId="268"/>
        </pc:sldMkLst>
        <pc:spChg chg="add">
          <ac:chgData name="Fabio Votta" userId="S::f.a.votta@uva.nl::c650701b-84ef-4a47-9ac0-6beb055622fb" providerId="AD" clId="Web-{DCDC7D55-A593-4EF9-99B7-81D7ECDA9E87}" dt="2025-03-06T11:34:52.041" v="12"/>
          <ac:spMkLst>
            <pc:docMk/>
            <pc:sldMk cId="2927117708" sldId="268"/>
            <ac:spMk id="5" creationId="{B6555C29-7384-47A3-F7C7-61616B6C9D6E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4:53.244" v="13"/>
        <pc:sldMkLst>
          <pc:docMk/>
          <pc:sldMk cId="1384590699" sldId="644"/>
        </pc:sldMkLst>
        <pc:spChg chg="add">
          <ac:chgData name="Fabio Votta" userId="S::f.a.votta@uva.nl::c650701b-84ef-4a47-9ac0-6beb055622fb" providerId="AD" clId="Web-{DCDC7D55-A593-4EF9-99B7-81D7ECDA9E87}" dt="2025-03-06T11:34:53.244" v="13"/>
          <ac:spMkLst>
            <pc:docMk/>
            <pc:sldMk cId="1384590699" sldId="644"/>
            <ac:spMk id="5" creationId="{40C13E09-B4AD-334A-18A0-DC24B7ECA613}"/>
          </ac:spMkLst>
        </pc:spChg>
      </pc:sldChg>
      <pc:sldChg chg="addSp modSp">
        <pc:chgData name="Fabio Votta" userId="S::f.a.votta@uva.nl::c650701b-84ef-4a47-9ac0-6beb055622fb" providerId="AD" clId="Web-{DCDC7D55-A593-4EF9-99B7-81D7ECDA9E87}" dt="2025-03-06T11:45:58.803" v="185" actId="20577"/>
        <pc:sldMkLst>
          <pc:docMk/>
          <pc:sldMk cId="768202266" sldId="655"/>
        </pc:sldMkLst>
        <pc:spChg chg="mod">
          <ac:chgData name="Fabio Votta" userId="S::f.a.votta@uva.nl::c650701b-84ef-4a47-9ac0-6beb055622fb" providerId="AD" clId="Web-{DCDC7D55-A593-4EF9-99B7-81D7ECDA9E87}" dt="2025-03-06T11:45:58.803" v="185" actId="20577"/>
          <ac:spMkLst>
            <pc:docMk/>
            <pc:sldMk cId="768202266" sldId="655"/>
            <ac:spMk id="2" creationId="{DC248F3D-0157-FA4A-98BD-95C59B340690}"/>
          </ac:spMkLst>
        </pc:spChg>
        <pc:spChg chg="add">
          <ac:chgData name="Fabio Votta" userId="S::f.a.votta@uva.nl::c650701b-84ef-4a47-9ac0-6beb055622fb" providerId="AD" clId="Web-{DCDC7D55-A593-4EF9-99B7-81D7ECDA9E87}" dt="2025-03-06T11:35:08.573" v="23"/>
          <ac:spMkLst>
            <pc:docMk/>
            <pc:sldMk cId="768202266" sldId="655"/>
            <ac:spMk id="5" creationId="{BD9491F4-6C37-E8CD-650C-E41879F1F4F0}"/>
          </ac:spMkLst>
        </pc:spChg>
      </pc:sldChg>
      <pc:sldChg chg="addSp modSp">
        <pc:chgData name="Fabio Votta" userId="S::f.a.votta@uva.nl::c650701b-84ef-4a47-9ac0-6beb055622fb" providerId="AD" clId="Web-{DCDC7D55-A593-4EF9-99B7-81D7ECDA9E87}" dt="2025-03-06T11:45:23.099" v="179" actId="1076"/>
        <pc:sldMkLst>
          <pc:docMk/>
          <pc:sldMk cId="446937833" sldId="659"/>
        </pc:sldMkLst>
        <pc:spChg chg="mod">
          <ac:chgData name="Fabio Votta" userId="S::f.a.votta@uva.nl::c650701b-84ef-4a47-9ac0-6beb055622fb" providerId="AD" clId="Web-{DCDC7D55-A593-4EF9-99B7-81D7ECDA9E87}" dt="2025-03-06T11:45:23.099" v="179" actId="1076"/>
          <ac:spMkLst>
            <pc:docMk/>
            <pc:sldMk cId="446937833" sldId="659"/>
            <ac:spMk id="2" creationId="{7E2F88F8-7DED-0042-8D77-52D4FF33E1CC}"/>
          </ac:spMkLst>
        </pc:spChg>
        <pc:spChg chg="mod">
          <ac:chgData name="Fabio Votta" userId="S::f.a.votta@uva.nl::c650701b-84ef-4a47-9ac0-6beb055622fb" providerId="AD" clId="Web-{DCDC7D55-A593-4EF9-99B7-81D7ECDA9E87}" dt="2025-03-06T11:41:48.246" v="146" actId="20577"/>
          <ac:spMkLst>
            <pc:docMk/>
            <pc:sldMk cId="446937833" sldId="659"/>
            <ac:spMk id="3" creationId="{EA27720C-E032-5041-B63C-EDA812CFCFE5}"/>
          </ac:spMkLst>
        </pc:spChg>
        <pc:spChg chg="add">
          <ac:chgData name="Fabio Votta" userId="S::f.a.votta@uva.nl::c650701b-84ef-4a47-9ac0-6beb055622fb" providerId="AD" clId="Web-{DCDC7D55-A593-4EF9-99B7-81D7ECDA9E87}" dt="2025-03-06T11:35:01.760" v="20"/>
          <ac:spMkLst>
            <pc:docMk/>
            <pc:sldMk cId="446937833" sldId="659"/>
            <ac:spMk id="5" creationId="{94182118-DA47-0902-C97B-3AC8E918C3BD}"/>
          </ac:spMkLst>
        </pc:spChg>
      </pc:sldChg>
      <pc:sldChg chg="addSp modSp">
        <pc:chgData name="Fabio Votta" userId="S::f.a.votta@uva.nl::c650701b-84ef-4a47-9ac0-6beb055622fb" providerId="AD" clId="Web-{DCDC7D55-A593-4EF9-99B7-81D7ECDA9E87}" dt="2025-03-06T11:50:28.455" v="251" actId="20577"/>
        <pc:sldMkLst>
          <pc:docMk/>
          <pc:sldMk cId="2833151933" sldId="662"/>
        </pc:sldMkLst>
        <pc:spChg chg="add">
          <ac:chgData name="Fabio Votta" userId="S::f.a.votta@uva.nl::c650701b-84ef-4a47-9ac0-6beb055622fb" providerId="AD" clId="Web-{DCDC7D55-A593-4EF9-99B7-81D7ECDA9E87}" dt="2025-03-06T11:35:11.433" v="25"/>
          <ac:spMkLst>
            <pc:docMk/>
            <pc:sldMk cId="2833151933" sldId="662"/>
            <ac:spMk id="3" creationId="{85CA5BBB-952F-2408-ACCB-574793FE6378}"/>
          </ac:spMkLst>
        </pc:spChg>
        <pc:spChg chg="mod">
          <ac:chgData name="Fabio Votta" userId="S::f.a.votta@uva.nl::c650701b-84ef-4a47-9ac0-6beb055622fb" providerId="AD" clId="Web-{DCDC7D55-A593-4EF9-99B7-81D7ECDA9E87}" dt="2025-03-06T11:50:28.455" v="251" actId="20577"/>
          <ac:spMkLst>
            <pc:docMk/>
            <pc:sldMk cId="2833151933" sldId="662"/>
            <ac:spMk id="9" creationId="{BC932118-E0D0-4F5E-A3C3-22676A0F70D5}"/>
          </ac:spMkLst>
        </pc:spChg>
      </pc:sldChg>
      <pc:sldChg chg="addSp mod modShow">
        <pc:chgData name="Fabio Votta" userId="S::f.a.votta@uva.nl::c650701b-84ef-4a47-9ac0-6beb055622fb" providerId="AD" clId="Web-{DCDC7D55-A593-4EF9-99B7-81D7ECDA9E87}" dt="2025-03-06T11:35:39.621" v="30"/>
        <pc:sldMkLst>
          <pc:docMk/>
          <pc:sldMk cId="593658142" sldId="663"/>
        </pc:sldMkLst>
        <pc:spChg chg="add">
          <ac:chgData name="Fabio Votta" userId="S::f.a.votta@uva.nl::c650701b-84ef-4a47-9ac0-6beb055622fb" providerId="AD" clId="Web-{DCDC7D55-A593-4EF9-99B7-81D7ECDA9E87}" dt="2025-03-06T11:35:15.167" v="26"/>
          <ac:spMkLst>
            <pc:docMk/>
            <pc:sldMk cId="593658142" sldId="663"/>
            <ac:spMk id="6" creationId="{21D14333-6D13-0E45-7AE8-F9B8991F3B9C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4:54.385" v="14"/>
        <pc:sldMkLst>
          <pc:docMk/>
          <pc:sldMk cId="1659836021" sldId="669"/>
        </pc:sldMkLst>
        <pc:spChg chg="add">
          <ac:chgData name="Fabio Votta" userId="S::f.a.votta@uva.nl::c650701b-84ef-4a47-9ac0-6beb055622fb" providerId="AD" clId="Web-{DCDC7D55-A593-4EF9-99B7-81D7ECDA9E87}" dt="2025-03-06T11:34:54.385" v="14"/>
          <ac:spMkLst>
            <pc:docMk/>
            <pc:sldMk cId="1659836021" sldId="669"/>
            <ac:spMk id="5" creationId="{134CAD58-D14C-3846-C0C7-470B5473C903}"/>
          </ac:spMkLst>
        </pc:spChg>
      </pc:sldChg>
      <pc:sldChg chg="addSp modSp">
        <pc:chgData name="Fabio Votta" userId="S::f.a.votta@uva.nl::c650701b-84ef-4a47-9ac0-6beb055622fb" providerId="AD" clId="Web-{DCDC7D55-A593-4EF9-99B7-81D7ECDA9E87}" dt="2025-03-06T11:36:06.029" v="57" actId="20577"/>
        <pc:sldMkLst>
          <pc:docMk/>
          <pc:sldMk cId="1120461973" sldId="672"/>
        </pc:sldMkLst>
        <pc:spChg chg="mod">
          <ac:chgData name="Fabio Votta" userId="S::f.a.votta@uva.nl::c650701b-84ef-4a47-9ac0-6beb055622fb" providerId="AD" clId="Web-{DCDC7D55-A593-4EF9-99B7-81D7ECDA9E87}" dt="2025-03-06T11:36:06.029" v="57" actId="20577"/>
          <ac:spMkLst>
            <pc:docMk/>
            <pc:sldMk cId="1120461973" sldId="672"/>
            <ac:spMk id="2" creationId="{093E9353-2635-0E09-2F07-EBD102CB406F}"/>
          </ac:spMkLst>
        </pc:spChg>
        <pc:spChg chg="add">
          <ac:chgData name="Fabio Votta" userId="S::f.a.votta@uva.nl::c650701b-84ef-4a47-9ac0-6beb055622fb" providerId="AD" clId="Web-{DCDC7D55-A593-4EF9-99B7-81D7ECDA9E87}" dt="2025-03-06T11:35:17.730" v="27"/>
          <ac:spMkLst>
            <pc:docMk/>
            <pc:sldMk cId="1120461973" sldId="672"/>
            <ac:spMk id="5" creationId="{DF30CC0E-63C8-6127-1182-0248C5D44E19}"/>
          </ac:spMkLst>
        </pc:spChg>
      </pc:sldChg>
      <pc:sldChg chg="addSp mod modShow">
        <pc:chgData name="Fabio Votta" userId="S::f.a.votta@uva.nl::c650701b-84ef-4a47-9ac0-6beb055622fb" providerId="AD" clId="Web-{DCDC7D55-A593-4EF9-99B7-81D7ECDA9E87}" dt="2025-03-06T11:54:30.356" v="356"/>
        <pc:sldMkLst>
          <pc:docMk/>
          <pc:sldMk cId="725554121" sldId="675"/>
        </pc:sldMkLst>
        <pc:spChg chg="add">
          <ac:chgData name="Fabio Votta" userId="S::f.a.votta@uva.nl::c650701b-84ef-4a47-9ac0-6beb055622fb" providerId="AD" clId="Web-{DCDC7D55-A593-4EF9-99B7-81D7ECDA9E87}" dt="2025-03-06T11:35:09.839" v="24"/>
          <ac:spMkLst>
            <pc:docMk/>
            <pc:sldMk cId="725554121" sldId="675"/>
            <ac:spMk id="5" creationId="{7BBC59BD-AD67-79D6-52CC-2AD14A9CCB7A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4:55.572" v="15"/>
        <pc:sldMkLst>
          <pc:docMk/>
          <pc:sldMk cId="2816084944" sldId="676"/>
        </pc:sldMkLst>
        <pc:spChg chg="add">
          <ac:chgData name="Fabio Votta" userId="S::f.a.votta@uva.nl::c650701b-84ef-4a47-9ac0-6beb055622fb" providerId="AD" clId="Web-{DCDC7D55-A593-4EF9-99B7-81D7ECDA9E87}" dt="2025-03-06T11:34:55.572" v="15"/>
          <ac:spMkLst>
            <pc:docMk/>
            <pc:sldMk cId="2816084944" sldId="676"/>
            <ac:spMk id="6" creationId="{F1B82DE6-0B4A-0F1D-05B9-795A787F039B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4:57.026" v="16"/>
        <pc:sldMkLst>
          <pc:docMk/>
          <pc:sldMk cId="2455891244" sldId="677"/>
        </pc:sldMkLst>
        <pc:spChg chg="add">
          <ac:chgData name="Fabio Votta" userId="S::f.a.votta@uva.nl::c650701b-84ef-4a47-9ac0-6beb055622fb" providerId="AD" clId="Web-{DCDC7D55-A593-4EF9-99B7-81D7ECDA9E87}" dt="2025-03-06T11:34:57.026" v="16"/>
          <ac:spMkLst>
            <pc:docMk/>
            <pc:sldMk cId="2455891244" sldId="677"/>
            <ac:spMk id="6" creationId="{BB5B558F-6F79-6465-8BB9-470D18C7DF4F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4:58.166" v="17"/>
        <pc:sldMkLst>
          <pc:docMk/>
          <pc:sldMk cId="2622574868" sldId="678"/>
        </pc:sldMkLst>
        <pc:spChg chg="add">
          <ac:chgData name="Fabio Votta" userId="S::f.a.votta@uva.nl::c650701b-84ef-4a47-9ac0-6beb055622fb" providerId="AD" clId="Web-{DCDC7D55-A593-4EF9-99B7-81D7ECDA9E87}" dt="2025-03-06T11:34:58.166" v="17"/>
          <ac:spMkLst>
            <pc:docMk/>
            <pc:sldMk cId="2622574868" sldId="678"/>
            <ac:spMk id="5" creationId="{AB56407B-CBB6-5FA5-1ED3-C18BFBD07497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4:59.432" v="18"/>
        <pc:sldMkLst>
          <pc:docMk/>
          <pc:sldMk cId="4156292415" sldId="680"/>
        </pc:sldMkLst>
        <pc:spChg chg="add">
          <ac:chgData name="Fabio Votta" userId="S::f.a.votta@uva.nl::c650701b-84ef-4a47-9ac0-6beb055622fb" providerId="AD" clId="Web-{DCDC7D55-A593-4EF9-99B7-81D7ECDA9E87}" dt="2025-03-06T11:34:59.432" v="18"/>
          <ac:spMkLst>
            <pc:docMk/>
            <pc:sldMk cId="4156292415" sldId="680"/>
            <ac:spMk id="6" creationId="{5738706C-500C-149D-44E0-F67560EF4FCF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5:00.682" v="19"/>
        <pc:sldMkLst>
          <pc:docMk/>
          <pc:sldMk cId="1230346127" sldId="681"/>
        </pc:sldMkLst>
        <pc:spChg chg="add">
          <ac:chgData name="Fabio Votta" userId="S::f.a.votta@uva.nl::c650701b-84ef-4a47-9ac0-6beb055622fb" providerId="AD" clId="Web-{DCDC7D55-A593-4EF9-99B7-81D7ECDA9E87}" dt="2025-03-06T11:35:00.682" v="19"/>
          <ac:spMkLst>
            <pc:docMk/>
            <pc:sldMk cId="1230346127" sldId="681"/>
            <ac:spMk id="6" creationId="{3917D4C8-4602-B90C-C823-2AC0B9DA787F}"/>
          </ac:spMkLst>
        </pc:spChg>
      </pc:sldChg>
      <pc:sldChg chg="addSp">
        <pc:chgData name="Fabio Votta" userId="S::f.a.votta@uva.nl::c650701b-84ef-4a47-9ac0-6beb055622fb" providerId="AD" clId="Web-{DCDC7D55-A593-4EF9-99B7-81D7ECDA9E87}" dt="2025-03-06T11:35:20.230" v="28"/>
        <pc:sldMkLst>
          <pc:docMk/>
          <pc:sldMk cId="1408133505" sldId="682"/>
        </pc:sldMkLst>
        <pc:spChg chg="add">
          <ac:chgData name="Fabio Votta" userId="S::f.a.votta@uva.nl::c650701b-84ef-4a47-9ac0-6beb055622fb" providerId="AD" clId="Web-{DCDC7D55-A593-4EF9-99B7-81D7ECDA9E87}" dt="2025-03-06T11:35:20.230" v="28"/>
          <ac:spMkLst>
            <pc:docMk/>
            <pc:sldMk cId="1408133505" sldId="682"/>
            <ac:spMk id="5" creationId="{4BEB53F1-E9DF-7523-F169-64A2A5722C78}"/>
          </ac:spMkLst>
        </pc:spChg>
      </pc:sldChg>
      <pc:sldChg chg="addSp delSp modSp">
        <pc:chgData name="Fabio Votta" userId="S::f.a.votta@uva.nl::c650701b-84ef-4a47-9ac0-6beb055622fb" providerId="AD" clId="Web-{DCDC7D55-A593-4EF9-99B7-81D7ECDA9E87}" dt="2025-03-06T11:34:51.104" v="11" actId="1076"/>
        <pc:sldMkLst>
          <pc:docMk/>
          <pc:sldMk cId="995505116" sldId="683"/>
        </pc:sldMkLst>
        <pc:spChg chg="add del mod">
          <ac:chgData name="Fabio Votta" userId="S::f.a.votta@uva.nl::c650701b-84ef-4a47-9ac0-6beb055622fb" providerId="AD" clId="Web-{DCDC7D55-A593-4EF9-99B7-81D7ECDA9E87}" dt="2025-03-06T11:34:14.321" v="2"/>
          <ac:spMkLst>
            <pc:docMk/>
            <pc:sldMk cId="995505116" sldId="683"/>
            <ac:spMk id="2" creationId="{8A269B9B-12EE-0BEB-1CB8-DE40695ADC89}"/>
          </ac:spMkLst>
        </pc:spChg>
        <pc:spChg chg="add mod">
          <ac:chgData name="Fabio Votta" userId="S::f.a.votta@uva.nl::c650701b-84ef-4a47-9ac0-6beb055622fb" providerId="AD" clId="Web-{DCDC7D55-A593-4EF9-99B7-81D7ECDA9E87}" dt="2025-03-06T11:34:51.104" v="11" actId="1076"/>
          <ac:spMkLst>
            <pc:docMk/>
            <pc:sldMk cId="995505116" sldId="683"/>
            <ac:spMk id="3" creationId="{AEB11D08-3A76-D562-8969-5A60F3784253}"/>
          </ac:spMkLst>
        </pc:spChg>
      </pc:sldChg>
      <pc:sldChg chg="add del replId">
        <pc:chgData name="Fabio Votta" userId="S::f.a.votta@uva.nl::c650701b-84ef-4a47-9ac0-6beb055622fb" providerId="AD" clId="Web-{DCDC7D55-A593-4EF9-99B7-81D7ECDA9E87}" dt="2025-03-06T11:35:07.182" v="22"/>
        <pc:sldMkLst>
          <pc:docMk/>
          <pc:sldMk cId="1147758278" sldId="684"/>
        </pc:sldMkLst>
      </pc:sldChg>
      <pc:sldChg chg="modSp add replId">
        <pc:chgData name="Fabio Votta" userId="S::f.a.votta@uva.nl::c650701b-84ef-4a47-9ac0-6beb055622fb" providerId="AD" clId="Web-{DCDC7D55-A593-4EF9-99B7-81D7ECDA9E87}" dt="2025-03-06T11:42:00.309" v="153" actId="20577"/>
        <pc:sldMkLst>
          <pc:docMk/>
          <pc:sldMk cId="1311647439" sldId="684"/>
        </pc:sldMkLst>
        <pc:spChg chg="mod">
          <ac:chgData name="Fabio Votta" userId="S::f.a.votta@uva.nl::c650701b-84ef-4a47-9ac0-6beb055622fb" providerId="AD" clId="Web-{DCDC7D55-A593-4EF9-99B7-81D7ECDA9E87}" dt="2025-03-06T11:42:00.309" v="153" actId="20577"/>
          <ac:spMkLst>
            <pc:docMk/>
            <pc:sldMk cId="1311647439" sldId="684"/>
            <ac:spMk id="2" creationId="{CF12874D-B41F-FAD8-C2D2-E026A12DCFEE}"/>
          </ac:spMkLst>
        </pc:spChg>
        <pc:spChg chg="mod">
          <ac:chgData name="Fabio Votta" userId="S::f.a.votta@uva.nl::c650701b-84ef-4a47-9ac0-6beb055622fb" providerId="AD" clId="Web-{DCDC7D55-A593-4EF9-99B7-81D7ECDA9E87}" dt="2025-03-06T11:41:53.309" v="148" actId="20577"/>
          <ac:spMkLst>
            <pc:docMk/>
            <pc:sldMk cId="1311647439" sldId="684"/>
            <ac:spMk id="3" creationId="{B6F958A9-2109-FF99-B682-18B9271472B8}"/>
          </ac:spMkLst>
        </pc:spChg>
      </pc:sldChg>
      <pc:sldChg chg="modSp add replId">
        <pc:chgData name="Fabio Votta" userId="S::f.a.votta@uva.nl::c650701b-84ef-4a47-9ac0-6beb055622fb" providerId="AD" clId="Web-{DCDC7D55-A593-4EF9-99B7-81D7ECDA9E87}" dt="2025-03-06T11:54:04.917" v="355" actId="20577"/>
        <pc:sldMkLst>
          <pc:docMk/>
          <pc:sldMk cId="2081845060" sldId="685"/>
        </pc:sldMkLst>
        <pc:spChg chg="mod">
          <ac:chgData name="Fabio Votta" userId="S::f.a.votta@uva.nl::c650701b-84ef-4a47-9ac0-6beb055622fb" providerId="AD" clId="Web-{DCDC7D55-A593-4EF9-99B7-81D7ECDA9E87}" dt="2025-03-06T11:54:04.917" v="355" actId="20577"/>
          <ac:spMkLst>
            <pc:docMk/>
            <pc:sldMk cId="2081845060" sldId="685"/>
            <ac:spMk id="9" creationId="{50B9EB06-4C2E-6EA2-E51A-E26011E6759B}"/>
          </ac:spMkLst>
        </pc:spChg>
      </pc:sldChg>
    </pc:docChg>
  </pc:docChgLst>
  <pc:docChgLst>
    <pc:chgData name="Fabio Votta" userId="S::f.a.votta@uva.nl::c650701b-84ef-4a47-9ac0-6beb055622fb" providerId="AD" clId="Web-{063C7E17-45DB-4F90-AAF7-274677E93216}"/>
    <pc:docChg chg="addSld delSld modSld">
      <pc:chgData name="Fabio Votta" userId="S::f.a.votta@uva.nl::c650701b-84ef-4a47-9ac0-6beb055622fb" providerId="AD" clId="Web-{063C7E17-45DB-4F90-AAF7-274677E93216}" dt="2025-03-06T12:12:52.759" v="124" actId="14100"/>
      <pc:docMkLst>
        <pc:docMk/>
      </pc:docMkLst>
      <pc:sldChg chg="addSp delSp modSp delAnim">
        <pc:chgData name="Fabio Votta" userId="S::f.a.votta@uva.nl::c650701b-84ef-4a47-9ac0-6beb055622fb" providerId="AD" clId="Web-{063C7E17-45DB-4F90-AAF7-274677E93216}" dt="2025-03-06T11:58:59.949" v="5" actId="1076"/>
        <pc:sldMkLst>
          <pc:docMk/>
          <pc:sldMk cId="1659836021" sldId="669"/>
        </pc:sldMkLst>
        <pc:spChg chg="del">
          <ac:chgData name="Fabio Votta" userId="S::f.a.votta@uva.nl::c650701b-84ef-4a47-9ac0-6beb055622fb" providerId="AD" clId="Web-{063C7E17-45DB-4F90-AAF7-274677E93216}" dt="2025-03-06T11:58:46.479" v="1"/>
          <ac:spMkLst>
            <pc:docMk/>
            <pc:sldMk cId="1659836021" sldId="669"/>
            <ac:spMk id="4" creationId="{08F878EC-0BD9-3E4C-8413-22CE419F2BD8}"/>
          </ac:spMkLst>
        </pc:spChg>
        <pc:spChg chg="add del mod">
          <ac:chgData name="Fabio Votta" userId="S::f.a.votta@uva.nl::c650701b-84ef-4a47-9ac0-6beb055622fb" providerId="AD" clId="Web-{063C7E17-45DB-4F90-AAF7-274677E93216}" dt="2025-03-06T11:58:50.542" v="2"/>
          <ac:spMkLst>
            <pc:docMk/>
            <pc:sldMk cId="1659836021" sldId="669"/>
            <ac:spMk id="6" creationId="{EBD9928C-CE19-A8FC-BC5F-AA0EE6F810CD}"/>
          </ac:spMkLst>
        </pc:spChg>
        <pc:picChg chg="add mod">
          <ac:chgData name="Fabio Votta" userId="S::f.a.votta@uva.nl::c650701b-84ef-4a47-9ac0-6beb055622fb" providerId="AD" clId="Web-{063C7E17-45DB-4F90-AAF7-274677E93216}" dt="2025-03-06T11:58:59.949" v="5" actId="1076"/>
          <ac:picMkLst>
            <pc:docMk/>
            <pc:sldMk cId="1659836021" sldId="669"/>
            <ac:picMk id="7" creationId="{BF7A2042-3FB9-6AD2-90B8-4E28A02608C0}"/>
          </ac:picMkLst>
        </pc:picChg>
      </pc:sldChg>
      <pc:sldChg chg="addSp delSp modSp">
        <pc:chgData name="Fabio Votta" userId="S::f.a.votta@uva.nl::c650701b-84ef-4a47-9ac0-6beb055622fb" providerId="AD" clId="Web-{063C7E17-45DB-4F90-AAF7-274677E93216}" dt="2025-03-06T12:00:56.145" v="22" actId="1076"/>
        <pc:sldMkLst>
          <pc:docMk/>
          <pc:sldMk cId="2816084944" sldId="676"/>
        </pc:sldMkLst>
        <pc:spChg chg="del">
          <ac:chgData name="Fabio Votta" userId="S::f.a.votta@uva.nl::c650701b-84ef-4a47-9ac0-6beb055622fb" providerId="AD" clId="Web-{063C7E17-45DB-4F90-AAF7-274677E93216}" dt="2025-03-06T12:00:32.737" v="16"/>
          <ac:spMkLst>
            <pc:docMk/>
            <pc:sldMk cId="2816084944" sldId="676"/>
            <ac:spMk id="4" creationId="{08F878EC-0BD9-3E4C-8413-22CE419F2BD8}"/>
          </ac:spMkLst>
        </pc:spChg>
        <pc:spChg chg="add del mod">
          <ac:chgData name="Fabio Votta" userId="S::f.a.votta@uva.nl::c650701b-84ef-4a47-9ac0-6beb055622fb" providerId="AD" clId="Web-{063C7E17-45DB-4F90-AAF7-274677E93216}" dt="2025-03-06T12:00:34.222" v="17"/>
          <ac:spMkLst>
            <pc:docMk/>
            <pc:sldMk cId="2816084944" sldId="676"/>
            <ac:spMk id="7" creationId="{36357A76-6F0F-26AB-7D83-5F4A0C7D543D}"/>
          </ac:spMkLst>
        </pc:spChg>
        <pc:picChg chg="del">
          <ac:chgData name="Fabio Votta" userId="S::f.a.votta@uva.nl::c650701b-84ef-4a47-9ac0-6beb055622fb" providerId="AD" clId="Web-{063C7E17-45DB-4F90-AAF7-274677E93216}" dt="2025-03-06T12:00:32.628" v="15"/>
          <ac:picMkLst>
            <pc:docMk/>
            <pc:sldMk cId="2816084944" sldId="676"/>
            <ac:picMk id="2" creationId="{FAD55847-3F26-E390-B144-499AE68D9290}"/>
          </ac:picMkLst>
        </pc:picChg>
        <pc:picChg chg="add mod ord">
          <ac:chgData name="Fabio Votta" userId="S::f.a.votta@uva.nl::c650701b-84ef-4a47-9ac0-6beb055622fb" providerId="AD" clId="Web-{063C7E17-45DB-4F90-AAF7-274677E93216}" dt="2025-03-06T12:00:56.145" v="22" actId="1076"/>
          <ac:picMkLst>
            <pc:docMk/>
            <pc:sldMk cId="2816084944" sldId="676"/>
            <ac:picMk id="8" creationId="{DF9F83D9-4BF6-7FDD-C6C5-2461334E2394}"/>
          </ac:picMkLst>
        </pc:picChg>
      </pc:sldChg>
      <pc:sldChg chg="addSp delSp modSp delAnim">
        <pc:chgData name="Fabio Votta" userId="S::f.a.votta@uva.nl::c650701b-84ef-4a47-9ac0-6beb055622fb" providerId="AD" clId="Web-{063C7E17-45DB-4F90-AAF7-274677E93216}" dt="2025-03-06T12:04:06.190" v="38" actId="1076"/>
        <pc:sldMkLst>
          <pc:docMk/>
          <pc:sldMk cId="2455891244" sldId="677"/>
        </pc:sldMkLst>
        <pc:spChg chg="del">
          <ac:chgData name="Fabio Votta" userId="S::f.a.votta@uva.nl::c650701b-84ef-4a47-9ac0-6beb055622fb" providerId="AD" clId="Web-{063C7E17-45DB-4F90-AAF7-274677E93216}" dt="2025-03-06T12:03:49.126" v="32"/>
          <ac:spMkLst>
            <pc:docMk/>
            <pc:sldMk cId="2455891244" sldId="677"/>
            <ac:spMk id="3" creationId="{FDD580CB-FAFF-EA48-9739-AD2CF2236BC3}"/>
          </ac:spMkLst>
        </pc:spChg>
        <pc:spChg chg="del">
          <ac:chgData name="Fabio Votta" userId="S::f.a.votta@uva.nl::c650701b-84ef-4a47-9ac0-6beb055622fb" providerId="AD" clId="Web-{063C7E17-45DB-4F90-AAF7-274677E93216}" dt="2025-03-06T12:03:49.079" v="31"/>
          <ac:spMkLst>
            <pc:docMk/>
            <pc:sldMk cId="2455891244" sldId="677"/>
            <ac:spMk id="4" creationId="{08F878EC-0BD9-3E4C-8413-22CE419F2BD8}"/>
          </ac:spMkLst>
        </pc:spChg>
        <pc:spChg chg="add del mod">
          <ac:chgData name="Fabio Votta" userId="S::f.a.votta@uva.nl::c650701b-84ef-4a47-9ac0-6beb055622fb" providerId="AD" clId="Web-{063C7E17-45DB-4F90-AAF7-274677E93216}" dt="2025-03-06T12:03:50.361" v="33"/>
          <ac:spMkLst>
            <pc:docMk/>
            <pc:sldMk cId="2455891244" sldId="677"/>
            <ac:spMk id="7" creationId="{BB62B0EE-EDCB-23A8-8267-CACC0F1B4F62}"/>
          </ac:spMkLst>
        </pc:spChg>
        <pc:spChg chg="add del mod">
          <ac:chgData name="Fabio Votta" userId="S::f.a.votta@uva.nl::c650701b-84ef-4a47-9ac0-6beb055622fb" providerId="AD" clId="Web-{063C7E17-45DB-4F90-AAF7-274677E93216}" dt="2025-03-06T12:03:54.361" v="34"/>
          <ac:spMkLst>
            <pc:docMk/>
            <pc:sldMk cId="2455891244" sldId="677"/>
            <ac:spMk id="9" creationId="{3FBCE300-F5F1-9F86-1E6E-C75F38A2E9CD}"/>
          </ac:spMkLst>
        </pc:spChg>
        <pc:picChg chg="del">
          <ac:chgData name="Fabio Votta" userId="S::f.a.votta@uva.nl::c650701b-84ef-4a47-9ac0-6beb055622fb" providerId="AD" clId="Web-{063C7E17-45DB-4F90-AAF7-274677E93216}" dt="2025-03-06T12:03:49.017" v="30"/>
          <ac:picMkLst>
            <pc:docMk/>
            <pc:sldMk cId="2455891244" sldId="677"/>
            <ac:picMk id="5" creationId="{16B81524-7A95-6FD4-7776-39029B41F4AC}"/>
          </ac:picMkLst>
        </pc:picChg>
        <pc:picChg chg="add mod ord">
          <ac:chgData name="Fabio Votta" userId="S::f.a.votta@uva.nl::c650701b-84ef-4a47-9ac0-6beb055622fb" providerId="AD" clId="Web-{063C7E17-45DB-4F90-AAF7-274677E93216}" dt="2025-03-06T12:04:06.190" v="38" actId="1076"/>
          <ac:picMkLst>
            <pc:docMk/>
            <pc:sldMk cId="2455891244" sldId="677"/>
            <ac:picMk id="10" creationId="{C2CC7B0F-7D79-DC57-B8DF-1C46E235E5E2}"/>
          </ac:picMkLst>
        </pc:picChg>
      </pc:sldChg>
      <pc:sldChg chg="addSp delSp modSp">
        <pc:chgData name="Fabio Votta" userId="S::f.a.votta@uva.nl::c650701b-84ef-4a47-9ac0-6beb055622fb" providerId="AD" clId="Web-{063C7E17-45DB-4F90-AAF7-274677E93216}" dt="2025-03-06T12:06:00.385" v="47" actId="1076"/>
        <pc:sldMkLst>
          <pc:docMk/>
          <pc:sldMk cId="2622574868" sldId="678"/>
        </pc:sldMkLst>
        <pc:spChg chg="del mod">
          <ac:chgData name="Fabio Votta" userId="S::f.a.votta@uva.nl::c650701b-84ef-4a47-9ac0-6beb055622fb" providerId="AD" clId="Web-{063C7E17-45DB-4F90-AAF7-274677E93216}" dt="2025-03-06T12:05:47.088" v="42"/>
          <ac:spMkLst>
            <pc:docMk/>
            <pc:sldMk cId="2622574868" sldId="678"/>
            <ac:spMk id="3" creationId="{FDD580CB-FAFF-EA48-9739-AD2CF2236BC3}"/>
          </ac:spMkLst>
        </pc:spChg>
        <pc:spChg chg="del">
          <ac:chgData name="Fabio Votta" userId="S::f.a.votta@uva.nl::c650701b-84ef-4a47-9ac0-6beb055622fb" providerId="AD" clId="Web-{063C7E17-45DB-4F90-AAF7-274677E93216}" dt="2025-03-06T12:05:47.041" v="41"/>
          <ac:spMkLst>
            <pc:docMk/>
            <pc:sldMk cId="2622574868" sldId="678"/>
            <ac:spMk id="4" creationId="{08F878EC-0BD9-3E4C-8413-22CE419F2BD8}"/>
          </ac:spMkLst>
        </pc:spChg>
        <pc:spChg chg="add del mod">
          <ac:chgData name="Fabio Votta" userId="S::f.a.votta@uva.nl::c650701b-84ef-4a47-9ac0-6beb055622fb" providerId="AD" clId="Web-{063C7E17-45DB-4F90-AAF7-274677E93216}" dt="2025-03-06T12:05:47.822" v="43"/>
          <ac:spMkLst>
            <pc:docMk/>
            <pc:sldMk cId="2622574868" sldId="678"/>
            <ac:spMk id="6" creationId="{C55DDAED-D21B-427D-8516-17EDFD256FFF}"/>
          </ac:spMkLst>
        </pc:spChg>
        <pc:spChg chg="add del mod">
          <ac:chgData name="Fabio Votta" userId="S::f.a.votta@uva.nl::c650701b-84ef-4a47-9ac0-6beb055622fb" providerId="AD" clId="Web-{063C7E17-45DB-4F90-AAF7-274677E93216}" dt="2025-03-06T12:05:58.229" v="46"/>
          <ac:spMkLst>
            <pc:docMk/>
            <pc:sldMk cId="2622574868" sldId="678"/>
            <ac:spMk id="8" creationId="{8DD3648E-BBD0-41CF-567F-611175C9A560}"/>
          </ac:spMkLst>
        </pc:spChg>
        <pc:picChg chg="add mod ord">
          <ac:chgData name="Fabio Votta" userId="S::f.a.votta@uva.nl::c650701b-84ef-4a47-9ac0-6beb055622fb" providerId="AD" clId="Web-{063C7E17-45DB-4F90-AAF7-274677E93216}" dt="2025-03-06T12:06:00.385" v="47" actId="1076"/>
          <ac:picMkLst>
            <pc:docMk/>
            <pc:sldMk cId="2622574868" sldId="678"/>
            <ac:picMk id="9" creationId="{26DA07E3-8846-A788-D05E-D8431749BE73}"/>
          </ac:picMkLst>
        </pc:picChg>
      </pc:sldChg>
      <pc:sldChg chg="addSp delSp modSp">
        <pc:chgData name="Fabio Votta" userId="S::f.a.votta@uva.nl::c650701b-84ef-4a47-9ac0-6beb055622fb" providerId="AD" clId="Web-{063C7E17-45DB-4F90-AAF7-274677E93216}" dt="2025-03-06T12:07:06.890" v="57" actId="1076"/>
        <pc:sldMkLst>
          <pc:docMk/>
          <pc:sldMk cId="4156292415" sldId="680"/>
        </pc:sldMkLst>
        <pc:spChg chg="del">
          <ac:chgData name="Fabio Votta" userId="S::f.a.votta@uva.nl::c650701b-84ef-4a47-9ac0-6beb055622fb" providerId="AD" clId="Web-{063C7E17-45DB-4F90-AAF7-274677E93216}" dt="2025-03-06T12:06:55.702" v="53"/>
          <ac:spMkLst>
            <pc:docMk/>
            <pc:sldMk cId="4156292415" sldId="680"/>
            <ac:spMk id="3" creationId="{FDD580CB-FAFF-EA48-9739-AD2CF2236BC3}"/>
          </ac:spMkLst>
        </pc:spChg>
        <pc:spChg chg="del">
          <ac:chgData name="Fabio Votta" userId="S::f.a.votta@uva.nl::c650701b-84ef-4a47-9ac0-6beb055622fb" providerId="AD" clId="Web-{063C7E17-45DB-4F90-AAF7-274677E93216}" dt="2025-03-06T12:06:55.639" v="52"/>
          <ac:spMkLst>
            <pc:docMk/>
            <pc:sldMk cId="4156292415" sldId="680"/>
            <ac:spMk id="4" creationId="{08F878EC-0BD9-3E4C-8413-22CE419F2BD8}"/>
          </ac:spMkLst>
        </pc:spChg>
        <pc:spChg chg="add del mod">
          <ac:chgData name="Fabio Votta" userId="S::f.a.votta@uva.nl::c650701b-84ef-4a47-9ac0-6beb055622fb" providerId="AD" clId="Web-{063C7E17-45DB-4F90-AAF7-274677E93216}" dt="2025-03-06T12:07:03.015" v="55"/>
          <ac:spMkLst>
            <pc:docMk/>
            <pc:sldMk cId="4156292415" sldId="680"/>
            <ac:spMk id="7" creationId="{569365C1-ABE9-5845-10D9-09C81C7EE8AC}"/>
          </ac:spMkLst>
        </pc:spChg>
        <pc:spChg chg="add del mod">
          <ac:chgData name="Fabio Votta" userId="S::f.a.votta@uva.nl::c650701b-84ef-4a47-9ac0-6beb055622fb" providerId="AD" clId="Web-{063C7E17-45DB-4F90-AAF7-274677E93216}" dt="2025-03-06T12:07:03.015" v="54"/>
          <ac:spMkLst>
            <pc:docMk/>
            <pc:sldMk cId="4156292415" sldId="680"/>
            <ac:spMk id="9" creationId="{015C5BAC-F822-877B-453A-D7F5CDA251E6}"/>
          </ac:spMkLst>
        </pc:spChg>
        <pc:picChg chg="del">
          <ac:chgData name="Fabio Votta" userId="S::f.a.votta@uva.nl::c650701b-84ef-4a47-9ac0-6beb055622fb" providerId="AD" clId="Web-{063C7E17-45DB-4F90-AAF7-274677E93216}" dt="2025-03-06T12:06:55.561" v="51"/>
          <ac:picMkLst>
            <pc:docMk/>
            <pc:sldMk cId="4156292415" sldId="680"/>
            <ac:picMk id="2" creationId="{DEAD8D0A-F8B7-9397-B478-54EABABB5221}"/>
          </ac:picMkLst>
        </pc:picChg>
        <pc:picChg chg="add mod">
          <ac:chgData name="Fabio Votta" userId="S::f.a.votta@uva.nl::c650701b-84ef-4a47-9ac0-6beb055622fb" providerId="AD" clId="Web-{063C7E17-45DB-4F90-AAF7-274677E93216}" dt="2025-03-06T12:07:06.890" v="57" actId="1076"/>
          <ac:picMkLst>
            <pc:docMk/>
            <pc:sldMk cId="4156292415" sldId="680"/>
            <ac:picMk id="10" creationId="{56D2A660-ADB2-7863-964A-D7CC5EEC0C44}"/>
          </ac:picMkLst>
        </pc:picChg>
      </pc:sldChg>
      <pc:sldChg chg="addSp delSp modSp">
        <pc:chgData name="Fabio Votta" userId="S::f.a.votta@uva.nl::c650701b-84ef-4a47-9ac0-6beb055622fb" providerId="AD" clId="Web-{063C7E17-45DB-4F90-AAF7-274677E93216}" dt="2025-03-06T12:07:41.768" v="65" actId="1076"/>
        <pc:sldMkLst>
          <pc:docMk/>
          <pc:sldMk cId="1230346127" sldId="681"/>
        </pc:sldMkLst>
        <pc:spChg chg="del">
          <ac:chgData name="Fabio Votta" userId="S::f.a.votta@uva.nl::c650701b-84ef-4a47-9ac0-6beb055622fb" providerId="AD" clId="Web-{063C7E17-45DB-4F90-AAF7-274677E93216}" dt="2025-03-06T12:07:27.220" v="60"/>
          <ac:spMkLst>
            <pc:docMk/>
            <pc:sldMk cId="1230346127" sldId="681"/>
            <ac:spMk id="3" creationId="{FDD580CB-FAFF-EA48-9739-AD2CF2236BC3}"/>
          </ac:spMkLst>
        </pc:spChg>
        <pc:spChg chg="del">
          <ac:chgData name="Fabio Votta" userId="S::f.a.votta@uva.nl::c650701b-84ef-4a47-9ac0-6beb055622fb" providerId="AD" clId="Web-{063C7E17-45DB-4F90-AAF7-274677E93216}" dt="2025-03-06T12:07:27.142" v="59"/>
          <ac:spMkLst>
            <pc:docMk/>
            <pc:sldMk cId="1230346127" sldId="681"/>
            <ac:spMk id="4" creationId="{08F878EC-0BD9-3E4C-8413-22CE419F2BD8}"/>
          </ac:spMkLst>
        </pc:spChg>
        <pc:spChg chg="add del mod">
          <ac:chgData name="Fabio Votta" userId="S::f.a.votta@uva.nl::c650701b-84ef-4a47-9ac0-6beb055622fb" providerId="AD" clId="Web-{063C7E17-45DB-4F90-AAF7-274677E93216}" dt="2025-03-06T12:07:31.189" v="61"/>
          <ac:spMkLst>
            <pc:docMk/>
            <pc:sldMk cId="1230346127" sldId="681"/>
            <ac:spMk id="7" creationId="{25BF0073-230E-2C50-4265-226E0EBC4A61}"/>
          </ac:spMkLst>
        </pc:spChg>
        <pc:spChg chg="add del mod">
          <ac:chgData name="Fabio Votta" userId="S::f.a.votta@uva.nl::c650701b-84ef-4a47-9ac0-6beb055622fb" providerId="AD" clId="Web-{063C7E17-45DB-4F90-AAF7-274677E93216}" dt="2025-03-06T12:07:35.533" v="62"/>
          <ac:spMkLst>
            <pc:docMk/>
            <pc:sldMk cId="1230346127" sldId="681"/>
            <ac:spMk id="9" creationId="{04FF30E9-182A-A02D-68BD-8496A201E356}"/>
          </ac:spMkLst>
        </pc:spChg>
        <pc:picChg chg="del">
          <ac:chgData name="Fabio Votta" userId="S::f.a.votta@uva.nl::c650701b-84ef-4a47-9ac0-6beb055622fb" providerId="AD" clId="Web-{063C7E17-45DB-4F90-AAF7-274677E93216}" dt="2025-03-06T12:07:37.096" v="63"/>
          <ac:picMkLst>
            <pc:docMk/>
            <pc:sldMk cId="1230346127" sldId="681"/>
            <ac:picMk id="5" creationId="{A3C78E1D-3443-AA82-66E9-AC37F0EB559B}"/>
          </ac:picMkLst>
        </pc:picChg>
        <pc:picChg chg="add mod">
          <ac:chgData name="Fabio Votta" userId="S::f.a.votta@uva.nl::c650701b-84ef-4a47-9ac0-6beb055622fb" providerId="AD" clId="Web-{063C7E17-45DB-4F90-AAF7-274677E93216}" dt="2025-03-06T12:07:41.768" v="65" actId="1076"/>
          <ac:picMkLst>
            <pc:docMk/>
            <pc:sldMk cId="1230346127" sldId="681"/>
            <ac:picMk id="10" creationId="{ED9D22DA-92DD-D3B6-A106-49BB6F829590}"/>
          </ac:picMkLst>
        </pc:picChg>
      </pc:sldChg>
      <pc:sldChg chg="add del replId">
        <pc:chgData name="Fabio Votta" userId="S::f.a.votta@uva.nl::c650701b-84ef-4a47-9ac0-6beb055622fb" providerId="AD" clId="Web-{063C7E17-45DB-4F90-AAF7-274677E93216}" dt="2025-03-06T11:59:48.031" v="13"/>
        <pc:sldMkLst>
          <pc:docMk/>
          <pc:sldMk cId="4259226596" sldId="686"/>
        </pc:sldMkLst>
      </pc:sldChg>
      <pc:sldChg chg="addSp modSp add replId addAnim">
        <pc:chgData name="Fabio Votta" userId="S::f.a.votta@uva.nl::c650701b-84ef-4a47-9ac0-6beb055622fb" providerId="AD" clId="Web-{063C7E17-45DB-4F90-AAF7-274677E93216}" dt="2025-03-06T11:59:38.983" v="12"/>
        <pc:sldMkLst>
          <pc:docMk/>
          <pc:sldMk cId="417305630" sldId="687"/>
        </pc:sldMkLst>
        <pc:spChg chg="add mod">
          <ac:chgData name="Fabio Votta" userId="S::f.a.votta@uva.nl::c650701b-84ef-4a47-9ac0-6beb055622fb" providerId="AD" clId="Web-{063C7E17-45DB-4F90-AAF7-274677E93216}" dt="2025-03-06T11:59:38.983" v="12"/>
          <ac:spMkLst>
            <pc:docMk/>
            <pc:sldMk cId="417305630" sldId="687"/>
            <ac:spMk id="4" creationId="{FC0DF734-5095-5FCB-6583-A1A0545D4D2D}"/>
          </ac:spMkLst>
        </pc:spChg>
      </pc:sldChg>
      <pc:sldChg chg="addSp delSp modSp add replId">
        <pc:chgData name="Fabio Votta" userId="S::f.a.votta@uva.nl::c650701b-84ef-4a47-9ac0-6beb055622fb" providerId="AD" clId="Web-{063C7E17-45DB-4F90-AAF7-274677E93216}" dt="2025-03-06T12:01:24.709" v="28" actId="1076"/>
        <pc:sldMkLst>
          <pc:docMk/>
          <pc:sldMk cId="986320894" sldId="688"/>
        </pc:sldMkLst>
        <pc:spChg chg="del">
          <ac:chgData name="Fabio Votta" userId="S::f.a.votta@uva.nl::c650701b-84ef-4a47-9ac0-6beb055622fb" providerId="AD" clId="Web-{063C7E17-45DB-4F90-AAF7-274677E93216}" dt="2025-03-06T12:01:03.427" v="23"/>
          <ac:spMkLst>
            <pc:docMk/>
            <pc:sldMk cId="986320894" sldId="688"/>
            <ac:spMk id="3" creationId="{1E147785-E36E-7EE6-52B1-08B23B1F4BAF}"/>
          </ac:spMkLst>
        </pc:spChg>
        <pc:spChg chg="mod">
          <ac:chgData name="Fabio Votta" userId="S::f.a.votta@uva.nl::c650701b-84ef-4a47-9ac0-6beb055622fb" providerId="AD" clId="Web-{063C7E17-45DB-4F90-AAF7-274677E93216}" dt="2025-03-06T12:01:07.708" v="24" actId="14100"/>
          <ac:spMkLst>
            <pc:docMk/>
            <pc:sldMk cId="986320894" sldId="688"/>
            <ac:spMk id="4" creationId="{DA5CE249-4627-1B5F-58D0-3C87095D536D}"/>
          </ac:spMkLst>
        </pc:spChg>
        <pc:spChg chg="add del mod">
          <ac:chgData name="Fabio Votta" userId="S::f.a.votta@uva.nl::c650701b-84ef-4a47-9ac0-6beb055622fb" providerId="AD" clId="Web-{063C7E17-45DB-4F90-AAF7-274677E93216}" dt="2025-03-06T12:01:14.240" v="25"/>
          <ac:spMkLst>
            <pc:docMk/>
            <pc:sldMk cId="986320894" sldId="688"/>
            <ac:spMk id="7" creationId="{995A8556-0558-42ED-7412-C8D9A63F4941}"/>
          </ac:spMkLst>
        </pc:spChg>
        <pc:picChg chg="mod">
          <ac:chgData name="Fabio Votta" userId="S::f.a.votta@uva.nl::c650701b-84ef-4a47-9ac0-6beb055622fb" providerId="AD" clId="Web-{063C7E17-45DB-4F90-AAF7-274677E93216}" dt="2025-03-06T12:01:24.709" v="28" actId="1076"/>
          <ac:picMkLst>
            <pc:docMk/>
            <pc:sldMk cId="986320894" sldId="688"/>
            <ac:picMk id="2" creationId="{AE375834-0CC1-D8CB-04A3-9606759870FF}"/>
          </ac:picMkLst>
        </pc:picChg>
      </pc:sldChg>
      <pc:sldChg chg="add replId">
        <pc:chgData name="Fabio Votta" userId="S::f.a.votta@uva.nl::c650701b-84ef-4a47-9ac0-6beb055622fb" providerId="AD" clId="Web-{063C7E17-45DB-4F90-AAF7-274677E93216}" dt="2025-03-06T12:03:45.141" v="29"/>
        <pc:sldMkLst>
          <pc:docMk/>
          <pc:sldMk cId="1968715948" sldId="689"/>
        </pc:sldMkLst>
      </pc:sldChg>
      <pc:sldChg chg="add replId">
        <pc:chgData name="Fabio Votta" userId="S::f.a.votta@uva.nl::c650701b-84ef-4a47-9ac0-6beb055622fb" providerId="AD" clId="Web-{063C7E17-45DB-4F90-AAF7-274677E93216}" dt="2025-03-06T12:05:43.353" v="40"/>
        <pc:sldMkLst>
          <pc:docMk/>
          <pc:sldMk cId="2845296538" sldId="690"/>
        </pc:sldMkLst>
      </pc:sldChg>
      <pc:sldChg chg="modSp add replId">
        <pc:chgData name="Fabio Votta" userId="S::f.a.votta@uva.nl::c650701b-84ef-4a47-9ac0-6beb055622fb" providerId="AD" clId="Web-{063C7E17-45DB-4F90-AAF7-274677E93216}" dt="2025-03-06T12:06:51.514" v="50" actId="1076"/>
        <pc:sldMkLst>
          <pc:docMk/>
          <pc:sldMk cId="1755948869" sldId="691"/>
        </pc:sldMkLst>
        <pc:picChg chg="mod">
          <ac:chgData name="Fabio Votta" userId="S::f.a.votta@uva.nl::c650701b-84ef-4a47-9ac0-6beb055622fb" providerId="AD" clId="Web-{063C7E17-45DB-4F90-AAF7-274677E93216}" dt="2025-03-06T12:06:51.514" v="50" actId="1076"/>
          <ac:picMkLst>
            <pc:docMk/>
            <pc:sldMk cId="1755948869" sldId="691"/>
            <ac:picMk id="2" creationId="{97E1ED15-5A44-4F57-F2E9-D281D9EB5E93}"/>
          </ac:picMkLst>
        </pc:picChg>
      </pc:sldChg>
      <pc:sldChg chg="addSp delSp modSp add replId">
        <pc:chgData name="Fabio Votta" userId="S::f.a.votta@uva.nl::c650701b-84ef-4a47-9ac0-6beb055622fb" providerId="AD" clId="Web-{063C7E17-45DB-4F90-AAF7-274677E93216}" dt="2025-03-06T12:12:18.194" v="119" actId="1076"/>
        <pc:sldMkLst>
          <pc:docMk/>
          <pc:sldMk cId="3696104406" sldId="692"/>
        </pc:sldMkLst>
        <pc:spChg chg="add del mod">
          <ac:chgData name="Fabio Votta" userId="S::f.a.votta@uva.nl::c650701b-84ef-4a47-9ac0-6beb055622fb" providerId="AD" clId="Web-{063C7E17-45DB-4F90-AAF7-274677E93216}" dt="2025-03-06T12:10:01.903" v="73"/>
          <ac:spMkLst>
            <pc:docMk/>
            <pc:sldMk cId="3696104406" sldId="692"/>
            <ac:spMk id="2" creationId="{5D8C8C95-9EE5-8657-24A4-644C687064AD}"/>
          </ac:spMkLst>
        </pc:spChg>
        <pc:spChg chg="mod">
          <ac:chgData name="Fabio Votta" userId="S::f.a.votta@uva.nl::c650701b-84ef-4a47-9ac0-6beb055622fb" providerId="AD" clId="Web-{063C7E17-45DB-4F90-AAF7-274677E93216}" dt="2025-03-06T12:12:05.099" v="116" actId="20577"/>
          <ac:spMkLst>
            <pc:docMk/>
            <pc:sldMk cId="3696104406" sldId="692"/>
            <ac:spMk id="4" creationId="{E641ED24-22C9-073D-DE21-90A6919881D5}"/>
          </ac:spMkLst>
        </pc:spChg>
        <pc:picChg chg="del mod">
          <ac:chgData name="Fabio Votta" userId="S::f.a.votta@uva.nl::c650701b-84ef-4a47-9ac0-6beb055622fb" providerId="AD" clId="Web-{063C7E17-45DB-4F90-AAF7-274677E93216}" dt="2025-03-06T12:08:03.879" v="68"/>
          <ac:picMkLst>
            <pc:docMk/>
            <pc:sldMk cId="3696104406" sldId="692"/>
            <ac:picMk id="5" creationId="{5C10FEB9-91A4-9CDD-91AB-E5F5AE012769}"/>
          </ac:picMkLst>
        </pc:picChg>
        <pc:picChg chg="add mod">
          <ac:chgData name="Fabio Votta" userId="S::f.a.votta@uva.nl::c650701b-84ef-4a47-9ac0-6beb055622fb" providerId="AD" clId="Web-{063C7E17-45DB-4F90-AAF7-274677E93216}" dt="2025-03-06T12:12:18.194" v="119" actId="1076"/>
          <ac:picMkLst>
            <pc:docMk/>
            <pc:sldMk cId="3696104406" sldId="692"/>
            <ac:picMk id="7" creationId="{A5ED2045-AB4F-2362-02A4-702387AB35AD}"/>
          </ac:picMkLst>
        </pc:picChg>
      </pc:sldChg>
      <pc:sldChg chg="addSp delSp modSp add replId">
        <pc:chgData name="Fabio Votta" userId="S::f.a.votta@uva.nl::c650701b-84ef-4a47-9ac0-6beb055622fb" providerId="AD" clId="Web-{063C7E17-45DB-4F90-AAF7-274677E93216}" dt="2025-03-06T12:12:52.759" v="124" actId="14100"/>
        <pc:sldMkLst>
          <pc:docMk/>
          <pc:sldMk cId="2746164987" sldId="693"/>
        </pc:sldMkLst>
        <pc:picChg chg="add mod">
          <ac:chgData name="Fabio Votta" userId="S::f.a.votta@uva.nl::c650701b-84ef-4a47-9ac0-6beb055622fb" providerId="AD" clId="Web-{063C7E17-45DB-4F90-AAF7-274677E93216}" dt="2025-03-06T12:12:52.759" v="124" actId="14100"/>
          <ac:picMkLst>
            <pc:docMk/>
            <pc:sldMk cId="2746164987" sldId="693"/>
            <ac:picMk id="2" creationId="{B6A8A189-EE95-A0BA-5A3B-A76D5399A26C}"/>
          </ac:picMkLst>
        </pc:picChg>
        <pc:picChg chg="del mod">
          <ac:chgData name="Fabio Votta" userId="S::f.a.votta@uva.nl::c650701b-84ef-4a47-9ac0-6beb055622fb" providerId="AD" clId="Web-{063C7E17-45DB-4F90-AAF7-274677E93216}" dt="2025-03-06T12:12:22.803" v="120"/>
          <ac:picMkLst>
            <pc:docMk/>
            <pc:sldMk cId="2746164987" sldId="693"/>
            <ac:picMk id="7" creationId="{4D1A4761-D527-43EE-26F4-B4F548200662}"/>
          </ac:picMkLst>
        </pc:picChg>
      </pc:sldChg>
    </pc:docChg>
  </pc:docChgLst>
  <pc:docChgLst>
    <pc:chgData clId="Web-{DCDC7D55-A593-4EF9-99B7-81D7ECDA9E87}"/>
    <pc:docChg chg="modSld">
      <pc:chgData name="" userId="" providerId="" clId="Web-{DCDC7D55-A593-4EF9-99B7-81D7ECDA9E87}" dt="2025-03-06T11:34:07.899" v="0"/>
      <pc:docMkLst>
        <pc:docMk/>
      </pc:docMkLst>
      <pc:sldChg chg="addSp">
        <pc:chgData name="" userId="" providerId="" clId="Web-{DCDC7D55-A593-4EF9-99B7-81D7ECDA9E87}" dt="2025-03-06T11:34:07.899" v="0"/>
        <pc:sldMkLst>
          <pc:docMk/>
          <pc:sldMk cId="1212496088" sldId="266"/>
        </pc:sldMkLst>
        <pc:spChg chg="add">
          <ac:chgData name="" userId="" providerId="" clId="Web-{DCDC7D55-A593-4EF9-99B7-81D7ECDA9E87}" dt="2025-03-06T11:34:07.899" v="0"/>
          <ac:spMkLst>
            <pc:docMk/>
            <pc:sldMk cId="1212496088" sldId="266"/>
            <ac:spMk id="2" creationId="{D69D3506-79F4-71A4-D9E8-1AF08DE9EEA5}"/>
          </ac:spMkLst>
        </pc:spChg>
      </pc:sldChg>
    </pc:docChg>
  </pc:docChgLst>
  <pc:docChgLst>
    <pc:chgData name="Fabio Votta" userId="S::f.a.votta@uva.nl::c650701b-84ef-4a47-9ac0-6beb055622fb" providerId="AD" clId="Web-{B210716C-6AE1-404E-8F0C-860FA03BBF92}"/>
    <pc:docChg chg="modSld">
      <pc:chgData name="Fabio Votta" userId="S::f.a.votta@uva.nl::c650701b-84ef-4a47-9ac0-6beb055622fb" providerId="AD" clId="Web-{B210716C-6AE1-404E-8F0C-860FA03BBF92}" dt="2025-03-06T13:56:05.600" v="1" actId="20577"/>
      <pc:docMkLst>
        <pc:docMk/>
      </pc:docMkLst>
      <pc:sldChg chg="modSp">
        <pc:chgData name="Fabio Votta" userId="S::f.a.votta@uva.nl::c650701b-84ef-4a47-9ac0-6beb055622fb" providerId="AD" clId="Web-{B210716C-6AE1-404E-8F0C-860FA03BBF92}" dt="2025-03-06T13:56:05.600" v="1" actId="20577"/>
        <pc:sldMkLst>
          <pc:docMk/>
          <pc:sldMk cId="1408133505" sldId="682"/>
        </pc:sldMkLst>
        <pc:spChg chg="mod">
          <ac:chgData name="Fabio Votta" userId="S::f.a.votta@uva.nl::c650701b-84ef-4a47-9ac0-6beb055622fb" providerId="AD" clId="Web-{B210716C-6AE1-404E-8F0C-860FA03BBF92}" dt="2025-03-06T13:56:05.600" v="1" actId="20577"/>
          <ac:spMkLst>
            <pc:docMk/>
            <pc:sldMk cId="1408133505" sldId="682"/>
            <ac:spMk id="4" creationId="{1E184C69-49AB-A247-81CE-591B0D32526A}"/>
          </ac:spMkLst>
        </pc:spChg>
      </pc:sldChg>
    </pc:docChg>
  </pc:docChgLst>
  <pc:docChgLst>
    <pc:chgData name="Alain Starke" userId="7ed1420b-3621-4bce-8666-03055c5d669e" providerId="ADAL" clId="{DAAB2FF3-501B-49C3-B19A-79082D8B2DDF}"/>
    <pc:docChg chg="undo custSel addSld delSld modSld">
      <pc:chgData name="Alain Starke" userId="7ed1420b-3621-4bce-8666-03055c5d669e" providerId="ADAL" clId="{DAAB2FF3-501B-49C3-B19A-79082D8B2DDF}" dt="2023-03-09T15:22:55.775" v="53" actId="20577"/>
      <pc:docMkLst>
        <pc:docMk/>
      </pc:docMkLst>
      <pc:sldChg chg="modSp mod">
        <pc:chgData name="Alain Starke" userId="7ed1420b-3621-4bce-8666-03055c5d669e" providerId="ADAL" clId="{DAAB2FF3-501B-49C3-B19A-79082D8B2DDF}" dt="2023-03-09T15:22:55.775" v="53" actId="20577"/>
        <pc:sldMkLst>
          <pc:docMk/>
          <pc:sldMk cId="1212496088" sldId="266"/>
        </pc:sldMkLst>
        <pc:spChg chg="mod">
          <ac:chgData name="Alain Starke" userId="7ed1420b-3621-4bce-8666-03055c5d669e" providerId="ADAL" clId="{DAAB2FF3-501B-49C3-B19A-79082D8B2DDF}" dt="2023-03-09T15:22:55.775" v="53" actId="20577"/>
          <ac:spMkLst>
            <pc:docMk/>
            <pc:sldMk cId="1212496088" sldId="266"/>
            <ac:spMk id="2" creationId="{00000000-0000-0000-0000-000000000000}"/>
          </ac:spMkLst>
        </pc:spChg>
      </pc:sldChg>
      <pc:sldChg chg="modAnim">
        <pc:chgData name="Alain Starke" userId="7ed1420b-3621-4bce-8666-03055c5d669e" providerId="ADAL" clId="{DAAB2FF3-501B-49C3-B19A-79082D8B2DDF}" dt="2023-03-09T12:38:40.449" v="0"/>
        <pc:sldMkLst>
          <pc:docMk/>
          <pc:sldMk cId="1659836021" sldId="669"/>
        </pc:sldMkLst>
      </pc:sldChg>
      <pc:sldChg chg="modAnim">
        <pc:chgData name="Alain Starke" userId="7ed1420b-3621-4bce-8666-03055c5d669e" providerId="ADAL" clId="{DAAB2FF3-501B-49C3-B19A-79082D8B2DDF}" dt="2023-03-09T12:39:02.836" v="2"/>
        <pc:sldMkLst>
          <pc:docMk/>
          <pc:sldMk cId="2455891244" sldId="677"/>
        </pc:sldMkLst>
      </pc:sldChg>
      <pc:sldChg chg="del">
        <pc:chgData name="Alain Starke" userId="7ed1420b-3621-4bce-8666-03055c5d669e" providerId="ADAL" clId="{DAAB2FF3-501B-49C3-B19A-79082D8B2DDF}" dt="2023-03-09T12:39:11.117" v="3" actId="47"/>
        <pc:sldMkLst>
          <pc:docMk/>
          <pc:sldMk cId="93020903" sldId="679"/>
        </pc:sldMkLst>
      </pc:sldChg>
      <pc:sldChg chg="new del">
        <pc:chgData name="Alain Starke" userId="7ed1420b-3621-4bce-8666-03055c5d669e" providerId="ADAL" clId="{DAAB2FF3-501B-49C3-B19A-79082D8B2DDF}" dt="2023-03-09T13:01:48.839" v="5" actId="680"/>
        <pc:sldMkLst>
          <pc:docMk/>
          <pc:sldMk cId="3744118457" sldId="682"/>
        </pc:sldMkLst>
      </pc:sldChg>
    </pc:docChg>
  </pc:docChgLst>
  <pc:docChgLst>
    <pc:chgData name="Fabio Votta" userId="S::f.a.votta@uva.nl::c650701b-84ef-4a47-9ac0-6beb055622fb" providerId="AD" clId="Web-{77D59218-6997-44E6-8077-B72A66392DEC}"/>
    <pc:docChg chg="addSld modSld">
      <pc:chgData name="Fabio Votta" userId="S::f.a.votta@uva.nl::c650701b-84ef-4a47-9ac0-6beb055622fb" providerId="AD" clId="Web-{77D59218-6997-44E6-8077-B72A66392DEC}" dt="2025-03-06T08:22:06.407" v="58" actId="1076"/>
      <pc:docMkLst>
        <pc:docMk/>
      </pc:docMkLst>
      <pc:sldChg chg="addSp delSp modSp new">
        <pc:chgData name="Fabio Votta" userId="S::f.a.votta@uva.nl::c650701b-84ef-4a47-9ac0-6beb055622fb" providerId="AD" clId="Web-{77D59218-6997-44E6-8077-B72A66392DEC}" dt="2025-03-06T08:22:06.407" v="58" actId="1076"/>
        <pc:sldMkLst>
          <pc:docMk/>
          <pc:sldMk cId="995505116" sldId="683"/>
        </pc:sldMkLst>
        <pc:spChg chg="del">
          <ac:chgData name="Fabio Votta" userId="S::f.a.votta@uva.nl::c650701b-84ef-4a47-9ac0-6beb055622fb" providerId="AD" clId="Web-{77D59218-6997-44E6-8077-B72A66392DEC}" dt="2025-03-06T08:12:34.418" v="2"/>
          <ac:spMkLst>
            <pc:docMk/>
            <pc:sldMk cId="995505116" sldId="683"/>
            <ac:spMk id="2" creationId="{C12088D4-6805-81FA-712F-FDDDC464F3AC}"/>
          </ac:spMkLst>
        </pc:spChg>
        <pc:spChg chg="del">
          <ac:chgData name="Fabio Votta" userId="S::f.a.votta@uva.nl::c650701b-84ef-4a47-9ac0-6beb055622fb" providerId="AD" clId="Web-{77D59218-6997-44E6-8077-B72A66392DEC}" dt="2025-03-06T08:12:34.418" v="1"/>
          <ac:spMkLst>
            <pc:docMk/>
            <pc:sldMk cId="995505116" sldId="683"/>
            <ac:spMk id="3" creationId="{74D0ED13-AFF1-27FC-5CB1-DA231DE96C4C}"/>
          </ac:spMkLst>
        </pc:spChg>
        <pc:spChg chg="add mod">
          <ac:chgData name="Fabio Votta" userId="S::f.a.votta@uva.nl::c650701b-84ef-4a47-9ac0-6beb055622fb" providerId="AD" clId="Web-{77D59218-6997-44E6-8077-B72A66392DEC}" dt="2025-03-06T08:22:06.407" v="58" actId="1076"/>
          <ac:spMkLst>
            <pc:docMk/>
            <pc:sldMk cId="995505116" sldId="683"/>
            <ac:spMk id="4" creationId="{808E022C-8C2A-7C4F-BF17-5D192CF9E60C}"/>
          </ac:spMkLst>
        </pc:spChg>
        <pc:spChg chg="add mod">
          <ac:chgData name="Fabio Votta" userId="S::f.a.votta@uva.nl::c650701b-84ef-4a47-9ac0-6beb055622fb" providerId="AD" clId="Web-{77D59218-6997-44E6-8077-B72A66392DEC}" dt="2025-03-06T08:22:01.798" v="57" actId="1076"/>
          <ac:spMkLst>
            <pc:docMk/>
            <pc:sldMk cId="995505116" sldId="683"/>
            <ac:spMk id="6" creationId="{92EDE3E1-FB4E-291A-256D-676889A60EC8}"/>
          </ac:spMkLst>
        </pc:spChg>
      </pc:sldChg>
    </pc:docChg>
  </pc:docChgLst>
  <pc:docChgLst>
    <pc:chgData name="Fabio Votta" userId="S::f.a.votta@uva.nl::c650701b-84ef-4a47-9ac0-6beb055622fb" providerId="AD" clId="Web-{E58A095E-B836-4DB4-B8E1-57549477B69E}"/>
    <pc:docChg chg="modSld">
      <pc:chgData name="Fabio Votta" userId="S::f.a.votta@uva.nl::c650701b-84ef-4a47-9ac0-6beb055622fb" providerId="AD" clId="Web-{E58A095E-B836-4DB4-B8E1-57549477B69E}" dt="2025-03-06T13:57:46.856" v="7" actId="20577"/>
      <pc:docMkLst>
        <pc:docMk/>
      </pc:docMkLst>
      <pc:sldChg chg="modSp">
        <pc:chgData name="Fabio Votta" userId="S::f.a.votta@uva.nl::c650701b-84ef-4a47-9ac0-6beb055622fb" providerId="AD" clId="Web-{E58A095E-B836-4DB4-B8E1-57549477B69E}" dt="2025-03-06T13:57:46.856" v="7" actId="20577"/>
        <pc:sldMkLst>
          <pc:docMk/>
          <pc:sldMk cId="1408133505" sldId="682"/>
        </pc:sldMkLst>
        <pc:spChg chg="mod">
          <ac:chgData name="Fabio Votta" userId="S::f.a.votta@uva.nl::c650701b-84ef-4a47-9ac0-6beb055622fb" providerId="AD" clId="Web-{E58A095E-B836-4DB4-B8E1-57549477B69E}" dt="2025-03-06T13:57:46.856" v="7" actId="20577"/>
          <ac:spMkLst>
            <pc:docMk/>
            <pc:sldMk cId="1408133505" sldId="682"/>
            <ac:spMk id="4" creationId="{1E184C69-49AB-A247-81CE-591B0D32526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3FC99-108D-4695-8AF1-2D7D2FAECB94}" type="datetimeFigureOut">
              <a:rPr lang="en-US" smtClean="0"/>
              <a:pPr/>
              <a:t>3/6/2025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3632F-4A90-4A2D-9731-9ADAF86519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9678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A9597-787D-4A4E-A08C-2F4F459F2753}" type="datetimeFigureOut">
              <a:rPr lang="en-US" smtClean="0"/>
              <a:pPr/>
              <a:t>3/6/2025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7915E-8BAF-4DB5-8BE1-35DD7C1B4FF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584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7364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2200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C949-3569-3F1B-D396-B18DE9EC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A87A-29CF-F783-3EC8-2F95894F5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68108-D504-6482-B5BF-3F3618946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6610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230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8E284-9D1C-6331-5BE0-3DCE0397F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C7758-886D-93BD-8424-B30914A32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998E9-D4A7-DAED-A364-B7001BC4F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8210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67476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517C-9BF4-0929-2704-9EFE4BE0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E39B8-DF60-25E3-DE5B-BF5ED8737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6D9E7-2542-A23F-F49A-7A3ECCDA9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93970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6C62A-7325-FF00-87A0-8139652B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BB415-EA41-1788-7B65-151E15433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02803-9F0D-4B93-D573-E685816F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51093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545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38787-4D69-C40C-4BEB-D77B9BF05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B8EBC-6DF3-C76C-5786-88FDDCFE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4BED8-8E17-B790-A33C-8DB0F6BD7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7211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3623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6461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5252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 have showed then correlations, independent sample t-test, anovas (including interaction and convariates) and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548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1BB80-EBD2-5584-1581-9D7C2381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EA711-EC78-04AB-F424-85B20A03E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1FCA3-4E60-92EF-27AA-CFD50330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06986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120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5859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62EF-BC1C-43D8-509D-2368770B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583D51-27D5-14BA-704F-84EB57A0C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98608-1975-1197-07D6-59B839B2F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096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9161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5B7AB-73C5-21AA-4009-D2D94363E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CA373-357E-D339-01E8-8C0848264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D1C84-A940-C473-5BD4-D3A5163C9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7208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49792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916C-515E-5D08-F344-4FC81FDD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2EC84-1A2A-67C4-7225-3B8B44E0E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E1A36-495C-EA4B-A488-BA668EBC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865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1" y="241200"/>
            <a:ext cx="3758838" cy="5652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1196975"/>
            <a:ext cx="12192000" cy="5661025"/>
          </a:xfrm>
        </p:spPr>
        <p:txBody>
          <a:bodyPr/>
          <a:lstStyle>
            <a:lvl1pPr>
              <a:defRPr baseline="-25000"/>
            </a:lvl1pPr>
          </a:lstStyle>
          <a:p>
            <a:endParaRPr lang="en-US"/>
          </a:p>
        </p:txBody>
      </p:sp>
      <p:sp>
        <p:nvSpPr>
          <p:cNvPr id="19" name="Spreker + datum">
            <a:extLst>
              <a:ext uri="{FF2B5EF4-FFF2-40B4-BE49-F238E27FC236}">
                <a16:creationId xmlns:a16="http://schemas.microsoft.com/office/drawing/2014/main" id="{22050EA1-CA9C-4396-8218-E69567FC4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337" y="5589240"/>
            <a:ext cx="4652591" cy="487833"/>
          </a:xfrm>
          <a:solidFill>
            <a:schemeClr val="bg1">
              <a:lumMod val="85000"/>
            </a:schemeClr>
          </a:solidFill>
        </p:spPr>
        <p:txBody>
          <a:bodyPr tIns="180000">
            <a:norm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Spreker + Datum</a:t>
            </a:r>
            <a:br>
              <a:rPr lang="nl-NL"/>
            </a:br>
            <a:endParaRPr lang="nl-N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010751-BA61-49BF-A388-64D88C63E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6" y="4293096"/>
            <a:ext cx="4652591" cy="1296144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3C1930B-82DE-4C71-BB08-517E65612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6" y="3826564"/>
            <a:ext cx="4652592" cy="466532"/>
          </a:xfrm>
          <a:solidFill>
            <a:schemeClr val="bg1"/>
          </a:solidFill>
        </p:spPr>
        <p:txBody>
          <a:bodyPr tIns="14400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8" name="TextBox 7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16" name="Rectangle 1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791363" y="4052182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5258401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/>
          <p:cNvCxnSpPr/>
          <p:nvPr userDrawn="1"/>
        </p:nvCxnSpPr>
        <p:spPr>
          <a:xfrm>
            <a:off x="12388482" y="5877272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12397928" y="2575937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2396700" y="24471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/>
          <p:nvPr userDrawn="1"/>
        </p:nvSpPr>
        <p:spPr>
          <a:xfrm>
            <a:off x="12792744" y="249289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the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image and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‘Drawing Tools’.  </a:t>
            </a:r>
            <a:r>
              <a:rPr lang="nl-NL" sz="900" b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nl-NL" sz="900" b="0" baseline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‘Arrange’ </a:t>
            </a:r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and then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‘Send</a:t>
            </a:r>
            <a:r>
              <a:rPr lang="nl-NL" sz="900" b="1" baseline="0">
                <a:latin typeface="Arial" panose="020B0604020202020204" pitchFamily="34" charset="0"/>
                <a:cs typeface="Arial" panose="020B0604020202020204" pitchFamily="34" charset="0"/>
              </a:rPr>
              <a:t> Backward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421465" y="4054051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 userDrawn="1"/>
        </p:nvCxnSpPr>
        <p:spPr>
          <a:xfrm>
            <a:off x="12385533" y="397101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Titelpage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752" y="3176220"/>
            <a:ext cx="1364177" cy="68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 userDrawn="1"/>
        </p:nvCxnSpPr>
        <p:spPr>
          <a:xfrm flipH="1" flipV="1">
            <a:off x="13681635" y="3384854"/>
            <a:ext cx="61736" cy="188161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FC643E-3A0E-784F-911A-72FC234E771D}"/>
              </a:ext>
            </a:extLst>
          </p:cNvPr>
          <p:cNvSpPr txBox="1"/>
          <p:nvPr userDrawn="1"/>
        </p:nvSpPr>
        <p:spPr>
          <a:xfrm>
            <a:off x="623392" y="488884"/>
            <a:ext cx="547260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700" noProof="0" dirty="0"/>
              <a:t>College of Communication</a:t>
            </a:r>
            <a:br>
              <a:rPr lang="en-GB" sz="1700" noProof="0" dirty="0"/>
            </a:br>
            <a:r>
              <a:rPr lang="en-GB" sz="1700" i="1" noProof="0" dirty="0"/>
              <a:t>Computational Communication Science 1– 2023/24 s2</a:t>
            </a:r>
          </a:p>
        </p:txBody>
      </p:sp>
    </p:spTree>
    <p:extLst>
      <p:ext uri="{BB962C8B-B14F-4D97-AF65-F5344CB8AC3E}">
        <p14:creationId xmlns:p14="http://schemas.microsoft.com/office/powerpoint/2010/main" val="158525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668">
          <p15:clr>
            <a:srgbClr val="FBAE40"/>
          </p15:clr>
        </p15:guide>
        <p15:guide id="9" pos="4567">
          <p15:clr>
            <a:srgbClr val="FBAE40"/>
          </p15:clr>
        </p15:guide>
        <p15:guide id="11" orient="horz" pos="3816" userDrawn="1">
          <p15:clr>
            <a:srgbClr val="FBAE40"/>
          </p15:clr>
        </p15:guide>
        <p15:guide id="12" orient="horz" pos="3528" userDrawn="1">
          <p15:clr>
            <a:srgbClr val="FBAE40"/>
          </p15:clr>
        </p15:guide>
        <p15:guide id="13" pos="501" userDrawn="1">
          <p15:clr>
            <a:srgbClr val="FBAE40"/>
          </p15:clr>
        </p15:guide>
        <p15:guide id="14" pos="3425" userDrawn="1">
          <p15:clr>
            <a:srgbClr val="FBAE40"/>
          </p15:clr>
        </p15:guide>
        <p15:guide id="15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810000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200" y="1844824"/>
            <a:ext cx="3495576" cy="475252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 useBgFill="1">
        <p:nvSpPr>
          <p:cNvPr id="16" name="Picture Placeholder 7">
            <a:extLst>
              <a:ext uri="{FF2B5EF4-FFF2-40B4-BE49-F238E27FC236}">
                <a16:creationId xmlns:a16="http://schemas.microsoft.com/office/drawing/2014/main" id="{F3EBE767-6505-4CEF-AB07-52CB38903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12224" y="1844824"/>
            <a:ext cx="3495576" cy="475252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 useBgFill="1">
        <p:nvSpPr>
          <p:cNvPr id="17" name="Picture Placeholder 7">
            <a:extLst>
              <a:ext uri="{FF2B5EF4-FFF2-40B4-BE49-F238E27FC236}">
                <a16:creationId xmlns:a16="http://schemas.microsoft.com/office/drawing/2014/main" id="{D0EE3735-77D9-4126-9A30-0D4B6017D6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8212" y="1844824"/>
            <a:ext cx="3495576" cy="475252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 Image page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33" name="TextBox 32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</a:t>
            </a:r>
            <a:r>
              <a:rPr lang="nl-NL" sz="90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35" name="Rectangle 3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le 36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40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44" name="Rectangle 4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6" name="Straight Connector 45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44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FBAE40"/>
          </p15:clr>
        </p15:guide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484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52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00" y="2012409"/>
            <a:ext cx="5400000" cy="4584944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 useBgFill="1">
        <p:nvSpPr>
          <p:cNvPr id="7" name="Picture Placeholder 7">
            <a:extLst>
              <a:ext uri="{FF2B5EF4-FFF2-40B4-BE49-F238E27FC236}">
                <a16:creationId xmlns:a16="http://schemas.microsoft.com/office/drawing/2014/main" id="{4685375D-185B-47C2-B347-B84257FEFA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40016" y="2002506"/>
            <a:ext cx="5400000" cy="4584944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Image page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</a:t>
            </a:r>
            <a:r>
              <a:rPr lang="nl-NL" sz="90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42" name="Rectangle 4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4" name="Straight Connector 43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8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484">
          <p15:clr>
            <a:srgbClr val="FBAE40"/>
          </p15:clr>
        </p15:guide>
        <p15:guide id="8" orient="horz" pos="981">
          <p15:clr>
            <a:srgbClr val="FBAE40"/>
          </p15:clr>
        </p15:guide>
        <p15:guide id="9" orient="horz" pos="252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Ma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980000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302400" y="2006400"/>
            <a:ext cx="5505600" cy="2846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pic>
        <p:nvPicPr>
          <p:cNvPr id="9" name="Picture 8" descr="iMac.png">
            <a:extLst>
              <a:ext uri="{FF2B5EF4-FFF2-40B4-BE49-F238E27FC236}">
                <a16:creationId xmlns:a16="http://schemas.microsoft.com/office/drawing/2014/main" id="{C8FBE6D9-3C61-4A64-8829-1D01D752B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D704BE-186B-4873-9F53-FB8893678272}"/>
              </a:ext>
            </a:extLst>
          </p:cNvPr>
          <p:cNvSpPr/>
          <p:nvPr userDrawn="1"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44" name="Rectangle 4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47" name="Rectangle 4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50" name="Rectangle 4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53" name="Rectangle 5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56" name="Rectangle 5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2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Pa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9026"/>
            <a:ext cx="4132447" cy="520692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980000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681354" y="150720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7680176" y="1507200"/>
            <a:ext cx="3249600" cy="38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pic>
        <p:nvPicPr>
          <p:cNvPr id="10" name="Picture 9" descr="ipad.png">
            <a:extLst>
              <a:ext uri="{FF2B5EF4-FFF2-40B4-BE49-F238E27FC236}">
                <a16:creationId xmlns:a16="http://schemas.microsoft.com/office/drawing/2014/main" id="{72A91A83-7BEC-4DFC-9141-86C25E606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9026"/>
            <a:ext cx="4132447" cy="52069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73CE4D-2F70-45E4-967A-9D739D4C3FC1}"/>
              </a:ext>
            </a:extLst>
          </p:cNvPr>
          <p:cNvSpPr/>
          <p:nvPr userDrawn="1"/>
        </p:nvSpPr>
        <p:spPr>
          <a:xfrm>
            <a:off x="7690730" y="150720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aseline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30" name="Rectangle 2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6" name="Rectangle 3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9" name="Rectangle 3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11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fiek br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2C6-2ACF-4B38-86C3-6C298EE6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4" y="907200"/>
            <a:ext cx="11223309" cy="9361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4" name="Chart Placeholder 3">
            <a:extLst>
              <a:ext uri="{FF2B5EF4-FFF2-40B4-BE49-F238E27FC236}">
                <a16:creationId xmlns:a16="http://schemas.microsoft.com/office/drawing/2014/main" id="{5958EF81-0CFC-48FC-BE1D-A0A58BBF5B9A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479425" y="1980000"/>
            <a:ext cx="11269663" cy="4208463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Click icon 
 to add </a:t>
            </a:r>
            <a:r>
              <a:rPr lang="nl-NL" err="1"/>
              <a:t>chart</a:t>
            </a:r>
            <a:endParaRPr lang="nl-NL"/>
          </a:p>
        </p:txBody>
      </p:sp>
      <p:sp>
        <p:nvSpPr>
          <p:cNvPr id="5" name="TextBox 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1793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0" y="1980000"/>
            <a:ext cx="11148649" cy="46170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F7EDB-0AEE-417F-9CB5-243BC8B4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4" name="TextBox 3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nl-NL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9600" y="1980000"/>
            <a:ext cx="6398773" cy="46307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 useBgFill="1">
        <p:nvSpPr>
          <p:cNvPr id="9" name="Chart Placeholder 8">
            <a:extLst>
              <a:ext uri="{FF2B5EF4-FFF2-40B4-BE49-F238E27FC236}">
                <a16:creationId xmlns:a16="http://schemas.microsoft.com/office/drawing/2014/main" id="{006DB82F-8DD8-4627-ADF9-B9C04CE5249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7104063" y="1980000"/>
            <a:ext cx="4545012" cy="463073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Click icon 
 to add </a:t>
            </a:r>
            <a:r>
              <a:rPr lang="nl-NL" err="1"/>
              <a:t>chart</a:t>
            </a:r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3FEB5E-4A4C-4FFF-87D9-D1B9FD8C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36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56362" y="0"/>
            <a:ext cx="5735638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00" y="907200"/>
            <a:ext cx="5616576" cy="936103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00" y="1980000"/>
            <a:ext cx="5616576" cy="42491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spcBef>
                <a:spcPts val="0"/>
              </a:spcBef>
              <a:defRPr/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  <a:p>
            <a:pPr lvl="0"/>
            <a:endParaRPr lang="nl-NL"/>
          </a:p>
        </p:txBody>
      </p:sp>
      <p:sp>
        <p:nvSpPr>
          <p:cNvPr id="5" name="TextBox 4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text + 50% image 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59" name="TextBox 58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1" name="Rectangle 6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5" name="Rectangle 7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95" name="Rectangle 9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98" name="Rectangle 9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01" name="Rectangle 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04" name="Rectangle 10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Group 105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07" name="Rectangle 10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57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120">
          <p15:clr>
            <a:srgbClr val="FBAE40"/>
          </p15:clr>
        </p15:guide>
        <p15:guide id="4" pos="5423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40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/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616" y="0"/>
            <a:ext cx="3475383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00" y="907200"/>
            <a:ext cx="7992887" cy="9361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00" y="1980000"/>
            <a:ext cx="7992887" cy="42491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Box 4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text + 25% image 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59" name="TextBox 58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1" name="Rectangle 6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0" name="Rectangle 6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2" name="Straight Connector 71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88" name="Rectangle 8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89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91" name="Rectangle 9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94" name="Rectangle 9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97" name="Rectangle 9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00" name="Rectangle 9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20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13">
          <p15:clr>
            <a:srgbClr val="FBAE40"/>
          </p15:clr>
        </p15:guide>
        <p15:guide id="3" pos="548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58989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8DD10328-45F6-471F-834D-92E7E7ED225F}"/>
              </a:ext>
            </a:extLst>
          </p:cNvPr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1577752"/>
            <a:ext cx="12192000" cy="528024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Click icon 
 to add picture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+ Title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64" name="TextBox 63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6" name="Rectangle 6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Rectangle 67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71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Straight Connector 71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5" name="Rectangle 7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797152"/>
            <a:ext cx="8136904" cy="1368152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685555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Click icon 
 to add picture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Dividerslide</a:t>
            </a:r>
            <a:r>
              <a:rPr lang="nl-NL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picture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46" name="TextBox 45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48" name="Rectangle 4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Rectangle 49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53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Connector 53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57" name="Rectangle 5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9" name="Straight Connector 58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eslide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263" y="2355850"/>
            <a:ext cx="2395537" cy="241458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1413" y="2364240"/>
            <a:ext cx="2416175" cy="240619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461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2972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68" name="TextBox 67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70" name="Rectangle 6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Rectangle 71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7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9" name="Rectangle 7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" name="Straight Connector 80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115" name="Rectangle 11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118" name="Rectangle 11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21" name="Rectangle 12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24" name="Rectangle 12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27" name="Rectangle 1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52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5225">
          <p15:clr>
            <a:srgbClr val="FBAE40"/>
          </p15:clr>
        </p15:guide>
        <p15:guide id="8" pos="7255">
          <p15:clr>
            <a:srgbClr val="FBAE40"/>
          </p15:clr>
        </p15:guide>
        <p15:guide id="9" pos="2496">
          <p15:clr>
            <a:srgbClr val="FBAE40"/>
          </p15:clr>
        </p15:guide>
        <p15:guide id="10" pos="484">
          <p15:clr>
            <a:srgbClr val="FBAE40"/>
          </p15:clr>
        </p15:guide>
        <p15:guide id="13" pos="3919" userDrawn="1">
          <p15:clr>
            <a:srgbClr val="FBAE40"/>
          </p15:clr>
        </p15:guide>
        <p15:guide id="14" pos="5441" userDrawn="1">
          <p15:clr>
            <a:srgbClr val="FBAE40"/>
          </p15:clr>
        </p15:guide>
        <p15:guide id="15" pos="1872" userDrawn="1">
          <p15:clr>
            <a:srgbClr val="FBAE40"/>
          </p15:clr>
        </p15:guide>
        <p15:guide id="16" pos="363" userDrawn="1">
          <p15:clr>
            <a:srgbClr val="FBAE40"/>
          </p15:clr>
        </p15:guide>
        <p15:guide id="17" orient="horz" pos="1484" userDrawn="1">
          <p15:clr>
            <a:srgbClr val="FBAE40"/>
          </p15:clr>
        </p15:guide>
        <p15:guide id="18" orient="horz" pos="30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a/Introductieslide 4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60690" y="1916832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200" y="1916832"/>
            <a:ext cx="2416175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416393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25" y="4416393"/>
            <a:ext cx="241235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 useBgFill="1">
        <p:nvSpPr>
          <p:cNvPr id="10" name="Picture Placeholder 7">
            <a:extLst>
              <a:ext uri="{FF2B5EF4-FFF2-40B4-BE49-F238E27FC236}">
                <a16:creationId xmlns:a16="http://schemas.microsoft.com/office/drawing/2014/main" id="{35C5B6DC-BE5E-43A2-941D-79AA88A715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5178" y="1916832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 useBgFill="1">
        <p:nvSpPr>
          <p:cNvPr id="13" name="Picture Placeholder 7">
            <a:extLst>
              <a:ext uri="{FF2B5EF4-FFF2-40B4-BE49-F238E27FC236}">
                <a16:creationId xmlns:a16="http://schemas.microsoft.com/office/drawing/2014/main" id="{282B1D46-10CA-47BE-8746-C599AF7EA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91625" y="1916832"/>
            <a:ext cx="2416175" cy="2431596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Click icon 
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D248D55-288A-4EC0-AC4C-C8DA816AB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50506" y="4416393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A808D4E-A7D5-418F-9DB7-994EFE72E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319" y="4416393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2</a:t>
            </a:r>
            <a:endParaRPr 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 userDrawn="1"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82" name="TextBox 81"/>
          <p:cNvSpPr txBox="1"/>
          <p:nvPr userDrawn="1"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oup 82"/>
          <p:cNvGrpSpPr/>
          <p:nvPr userDrawn="1"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84" name="Rectangle 8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 userDrawn="1"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 userDrawn="1"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8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Straight Connector 89"/>
          <p:cNvCxnSpPr/>
          <p:nvPr userDrawn="1"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 userDrawn="1"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93" name="Rectangle 9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/>
          <p:cNvCxnSpPr/>
          <p:nvPr userDrawn="1"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 userDrawn="1"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>
                <a:latin typeface="+mj-lt"/>
                <a:cs typeface="Arial" panose="020B0604020202020204" pitchFamily="34" charset="0"/>
              </a:rPr>
              <a:t>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111" name="Rectangle 11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3" name="Group 112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114" name="Rectangle 11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17" name="Rectangle 11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9" name="Group 118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20" name="Rectangle 1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Group 121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23" name="Rectangle 1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60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7720">
          <p15:clr>
            <a:srgbClr val="FBAE40"/>
          </p15:clr>
        </p15:guide>
        <p15:guide id="9" pos="2883">
          <p15:clr>
            <a:srgbClr val="FBAE40"/>
          </p15:clr>
        </p15:guide>
        <p15:guide id="10" pos="484">
          <p15:clr>
            <a:srgbClr val="FBAE40"/>
          </p15:clr>
        </p15:guide>
        <p15:guide id="13" pos="3976" userDrawn="1">
          <p15:clr>
            <a:srgbClr val="FBAE40"/>
          </p15:clr>
        </p15:guide>
        <p15:guide id="14" pos="5790" userDrawn="1">
          <p15:clr>
            <a:srgbClr val="FBAE40"/>
          </p15:clr>
        </p15:guide>
        <p15:guide id="15" pos="2162" userDrawn="1">
          <p15:clr>
            <a:srgbClr val="FBAE40"/>
          </p15:clr>
        </p15:guide>
        <p15:guide id="16" orient="horz" pos="981" userDrawn="1">
          <p15:clr>
            <a:srgbClr val="FBAE40"/>
          </p15:clr>
        </p15:guide>
        <p15:guide id="17" orient="horz" pos="252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1" y="194323"/>
            <a:ext cx="2609639" cy="392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93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14" y="1980000"/>
            <a:ext cx="11148649" cy="461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2C84A-1267-4A4F-BAF1-35739C1BA0A5}"/>
              </a:ext>
            </a:extLst>
          </p:cNvPr>
          <p:cNvSpPr txBox="1"/>
          <p:nvPr userDrawn="1"/>
        </p:nvSpPr>
        <p:spPr>
          <a:xfrm>
            <a:off x="489314" y="355890"/>
            <a:ext cx="54726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College of Communication</a:t>
            </a:r>
            <a:br>
              <a:rPr lang="en-GB" sz="1200" noProof="0" dirty="0"/>
            </a:br>
            <a:r>
              <a:rPr lang="en-GB" sz="1200" i="1" noProof="0" dirty="0"/>
              <a:t>Computational Communication Science 1– 2023/24 s2</a:t>
            </a:r>
          </a:p>
        </p:txBody>
      </p:sp>
    </p:spTree>
    <p:extLst>
      <p:ext uri="{BB962C8B-B14F-4D97-AF65-F5344CB8AC3E}">
        <p14:creationId xmlns:p14="http://schemas.microsoft.com/office/powerpoint/2010/main" val="26188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5022" r:id="rId9"/>
    <p:sldLayoutId id="2147485023" r:id="rId10"/>
    <p:sldLayoutId id="2147485024" r:id="rId11"/>
    <p:sldLayoutId id="2147485025" r:id="rId12"/>
    <p:sldLayoutId id="2147485027" r:id="rId13"/>
    <p:sldLayoutId id="2147485029" r:id="rId1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02">
          <p15:clr>
            <a:srgbClr val="F26B43"/>
          </p15:clr>
        </p15:guide>
        <p15:guide id="8" pos="9775">
          <p15:clr>
            <a:srgbClr val="F26B43"/>
          </p15:clr>
        </p15:guide>
        <p15:guide id="11" orient="horz" pos="867">
          <p15:clr>
            <a:srgbClr val="F26B43"/>
          </p15:clr>
        </p15:guide>
        <p15:guide id="12" pos="581">
          <p15:clr>
            <a:srgbClr val="F26B43"/>
          </p15:clr>
        </p15:guide>
        <p15:guide id="13" pos="7401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pos="3736">
          <p15:clr>
            <a:srgbClr val="F26B43"/>
          </p15:clr>
        </p15:guide>
        <p15:guide id="17" pos="3961">
          <p15:clr>
            <a:srgbClr val="F26B43"/>
          </p15:clr>
        </p15:guide>
        <p15:guide id="18" orient="horz" pos="2069">
          <p15:clr>
            <a:srgbClr val="F26B43"/>
          </p15:clr>
        </p15:guide>
        <p15:guide id="19" orient="horz" pos="2201">
          <p15:clr>
            <a:srgbClr val="F26B43"/>
          </p15:clr>
        </p15:guide>
        <p15:guide id="20" pos="2655">
          <p15:clr>
            <a:srgbClr val="F26B43"/>
          </p15:clr>
        </p15:guide>
        <p15:guide id="21" pos="2781">
          <p15:clr>
            <a:srgbClr val="F26B43"/>
          </p15:clr>
        </p15:guide>
        <p15:guide id="22" pos="4871">
          <p15:clr>
            <a:srgbClr val="F26B43"/>
          </p15:clr>
        </p15:guide>
        <p15:guide id="23" pos="5021">
          <p15:clr>
            <a:srgbClr val="F26B43"/>
          </p15:clr>
        </p15:guide>
        <p15:guide id="24" orient="horz" pos="1196" userDrawn="1">
          <p15:clr>
            <a:srgbClr val="F26B43"/>
          </p15:clr>
        </p15:guide>
        <p15:guide id="25" pos="307" userDrawn="1">
          <p15:clr>
            <a:srgbClr val="F26B43"/>
          </p15:clr>
        </p15:guide>
        <p15:guide id="26" pos="7331" userDrawn="1">
          <p15:clr>
            <a:srgbClr val="F26B43"/>
          </p15:clr>
        </p15:guide>
        <p15:guide id="27" orient="horz" pos="4113" userDrawn="1">
          <p15:clr>
            <a:srgbClr val="F26B43"/>
          </p15:clr>
        </p15:guide>
        <p15:guide id="28" orient="horz" pos="7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6DDCF694-4B63-724E-BC50-57CC01CE38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350"/>
          <a:stretch/>
        </p:blipFill>
        <p:spPr>
          <a:xfrm>
            <a:off x="0" y="1142944"/>
            <a:ext cx="12192000" cy="574244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95336" y="4293096"/>
            <a:ext cx="5156648" cy="1296144"/>
          </a:xfrm>
        </p:spPr>
        <p:txBody>
          <a:bodyPr>
            <a:noAutofit/>
          </a:bodyPr>
          <a:lstStyle/>
          <a:p>
            <a:r>
              <a:rPr lang="en-US" sz="2800" dirty="0"/>
              <a:t>Week 5 tutorial</a:t>
            </a:r>
            <a:br>
              <a:rPr lang="en-US" sz="2800" dirty="0"/>
            </a:br>
            <a:r>
              <a:rPr lang="en-US" sz="2800" dirty="0"/>
              <a:t>Exploratory data analysis &amp; </a:t>
            </a:r>
            <a:r>
              <a:rPr lang="en-US" sz="2800" dirty="0" err="1"/>
              <a:t>visualisations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48387-05AD-8551-3E07-D56DC6EAC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69D3506-79F4-71A4-D9E8-1AF08DE9EEA5}"/>
              </a:ext>
            </a:extLst>
          </p:cNvPr>
          <p:cNvSpPr txBox="1"/>
          <p:nvPr/>
        </p:nvSpPr>
        <p:spPr>
          <a:xfrm>
            <a:off x="4437528" y="762000"/>
            <a:ext cx="1255059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cs typeface="Times New Roman"/>
              </a:rPr>
              <a:t>2024/25 s2</a:t>
            </a:r>
            <a:endParaRPr lang="en-US" sz="16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496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E9272-054F-3E23-6FA3-EFAD7ECA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F1FA29-5B47-5CFA-7D5A-4E4B2572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1578753"/>
          </a:xfrm>
        </p:spPr>
        <p:txBody>
          <a:bodyPr anchor="b">
            <a:normAutofit/>
          </a:bodyPr>
          <a:lstStyle/>
          <a:p>
            <a:r>
              <a:rPr lang="en-NL" dirty="0"/>
              <a:t>Q3 – </a:t>
            </a:r>
            <a:r>
              <a:rPr lang="en-US" dirty="0">
                <a:ea typeface="+mj-lt"/>
                <a:cs typeface="+mj-lt"/>
              </a:rPr>
              <a:t>You have two columns of floats in a </a:t>
            </a:r>
            <a:r>
              <a:rPr lang="en-US" dirty="0" err="1">
                <a:ea typeface="+mj-lt"/>
                <a:cs typeface="+mj-lt"/>
              </a:rPr>
              <a:t>dataframe</a:t>
            </a:r>
            <a:r>
              <a:rPr lang="en-US" dirty="0">
                <a:ea typeface="+mj-lt"/>
                <a:cs typeface="+mj-lt"/>
              </a:rPr>
              <a:t>. Which statement is true?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4B169-B9BC-0AC5-9659-A695EC4A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2567567"/>
            <a:ext cx="11157829" cy="4029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7970" lvl="1" indent="-267970"/>
            <a:r>
              <a:rPr lang="en-US" dirty="0">
                <a:ea typeface="+mn-lt"/>
                <a:cs typeface="+mn-lt"/>
              </a:rPr>
              <a:t>If there is a linear relationship, I get a positive correlation – but I need a plot to confirm it is linear.</a:t>
            </a:r>
            <a:endParaRPr lang="nl-NL" dirty="0">
              <a:ea typeface="+mn-lt"/>
              <a:cs typeface="+mn-lt"/>
            </a:endParaRPr>
          </a:p>
          <a:p>
            <a:pPr marL="457200" lvl="1" indent="-457200"/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C0C3E0B-E8AA-65B5-BDDD-820ED0BB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984" y="3243281"/>
            <a:ext cx="4455225" cy="3231412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67167E4-F724-5684-64DF-643141AA987B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19687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B56407B-CBB6-5FA5-1ED3-C18BFBD07497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DA07E3-8846-A788-D05E-D8431749B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5" y="1057980"/>
            <a:ext cx="12186198" cy="5409511"/>
          </a:xfrm>
        </p:spPr>
      </p:pic>
    </p:spTree>
    <p:extLst>
      <p:ext uri="{BB962C8B-B14F-4D97-AF65-F5344CB8AC3E}">
        <p14:creationId xmlns:p14="http://schemas.microsoft.com/office/powerpoint/2010/main" val="262257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28D1-6048-2B9E-089D-864BEAE4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0F323E-1A1A-823F-2FC8-53543A17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1578753"/>
          </a:xfrm>
        </p:spPr>
        <p:txBody>
          <a:bodyPr anchor="b">
            <a:normAutofit fontScale="90000"/>
          </a:bodyPr>
          <a:lstStyle/>
          <a:p>
            <a:r>
              <a:rPr lang="en-NL" dirty="0"/>
              <a:t>Q4 – </a:t>
            </a:r>
            <a:r>
              <a:rPr lang="en-US" dirty="0">
                <a:ea typeface="+mj-lt"/>
                <a:cs typeface="+mj-lt"/>
              </a:rPr>
              <a:t>Your dataset consists of columns of </a:t>
            </a:r>
            <a:r>
              <a:rPr lang="en-US">
                <a:ea typeface="+mj-lt"/>
                <a:cs typeface="+mj-lt"/>
              </a:rPr>
              <a:t>variuos</a:t>
            </a:r>
            <a:r>
              <a:rPr lang="en-US" dirty="0">
                <a:ea typeface="+mj-lt"/>
                <a:cs typeface="+mj-lt"/>
              </a:rPr>
              <a:t> types: floats, </a:t>
            </a:r>
            <a:r>
              <a:rPr lang="en-US" dirty="0" err="1">
                <a:ea typeface="+mj-lt"/>
                <a:cs typeface="+mj-lt"/>
              </a:rPr>
              <a:t>ints</a:t>
            </a:r>
            <a:r>
              <a:rPr lang="en-US" dirty="0">
                <a:ea typeface="+mj-lt"/>
                <a:cs typeface="+mj-lt"/>
              </a:rPr>
              <a:t>, strings, and objects. You call .describe() on the whole dataset. What happens?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550F4-AC90-73BC-7C54-7AD954DCD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2567567"/>
            <a:ext cx="11157829" cy="4029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7970" lvl="1" indent="-267970"/>
            <a:r>
              <a:rPr lang="en-US" dirty="0">
                <a:ea typeface="+mn-lt"/>
                <a:cs typeface="+mn-lt"/>
              </a:rPr>
              <a:t>It prints descriptive statistics of the columns with </a:t>
            </a:r>
            <a:r>
              <a:rPr lang="en-US" dirty="0" err="1">
                <a:ea typeface="+mn-lt"/>
                <a:cs typeface="+mn-lt"/>
              </a:rPr>
              <a:t>ints</a:t>
            </a:r>
            <a:r>
              <a:rPr lang="en-US" dirty="0">
                <a:ea typeface="+mn-lt"/>
                <a:cs typeface="+mn-lt"/>
              </a:rPr>
              <a:t> and/or floats</a:t>
            </a:r>
            <a:endParaRPr lang="nl-NL" dirty="0">
              <a:ea typeface="+mn-lt"/>
              <a:cs typeface="+mn-lt"/>
            </a:endParaRPr>
          </a:p>
          <a:p>
            <a:pPr marL="267970" lvl="1" indent="-267970"/>
            <a:r>
              <a:rPr lang="en-US" dirty="0">
                <a:ea typeface="+mn-lt"/>
                <a:cs typeface="+mn-lt"/>
              </a:rPr>
              <a:t>(pandas is smart enough for that, we saw that many times)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4FC81D4-D167-4D08-A453-7135736DA2B8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284529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5738706C-500C-149D-44E0-F67560EF4FCF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56D2A660-ADB2-7863-964A-D7CC5EEC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1681"/>
            <a:ext cx="12192000" cy="54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D4177-342A-4126-76DF-35378A6F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15CFB7-17C2-A813-F65E-902CD0E7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1578753"/>
          </a:xfrm>
        </p:spPr>
        <p:txBody>
          <a:bodyPr anchor="b">
            <a:normAutofit fontScale="90000"/>
          </a:bodyPr>
          <a:lstStyle/>
          <a:p>
            <a:r>
              <a:rPr lang="en-NL" dirty="0"/>
              <a:t>Q5 – </a:t>
            </a:r>
            <a:r>
              <a:rPr lang="en-US" dirty="0">
                <a:ea typeface="+mj-lt"/>
                <a:cs typeface="+mj-lt"/>
              </a:rPr>
              <a:t>When you want to plot a relation between age (expressed in years) and income (expressed in euros), which type of graph would be most appropriate?  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EFC2B-BBDD-BB84-B7B0-E30EC360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2567567"/>
            <a:ext cx="11157829" cy="4029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7970" lvl="1" indent="-267970"/>
            <a:r>
              <a:rPr lang="en-US" dirty="0">
                <a:ea typeface="+mn-lt"/>
                <a:cs typeface="+mn-lt"/>
              </a:rPr>
              <a:t>A scatterplot (because both are </a:t>
            </a:r>
            <a:r>
              <a:rPr lang="en-US" dirty="0" err="1">
                <a:ea typeface="+mn-lt"/>
                <a:cs typeface="+mn-lt"/>
              </a:rPr>
              <a:t>continous</a:t>
            </a:r>
            <a:r>
              <a:rPr lang="en-US" dirty="0">
                <a:ea typeface="+mn-lt"/>
                <a:cs typeface="+mn-lt"/>
              </a:rPr>
              <a:t>)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7E1ED15-5A44-4F57-F2E9-D281D9EB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47" y="2284726"/>
            <a:ext cx="4556760" cy="457187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6CC0ABF9-0097-31E7-F160-0F035F931BE2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175594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3917D4C8-4602-B90C-C823-2AC0B9DA787F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ED9D22DA-92DD-D3B6-A106-49BB6F82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961"/>
            <a:ext cx="12192000" cy="54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7327-DDB2-6C09-1CED-553B5625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4C6DF-09ED-2555-FE9F-750A59009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1578753"/>
          </a:xfrm>
        </p:spPr>
        <p:txBody>
          <a:bodyPr anchor="b">
            <a:normAutofit fontScale="90000"/>
          </a:bodyPr>
          <a:lstStyle/>
          <a:p>
            <a:r>
              <a:rPr lang="en-NL" dirty="0"/>
              <a:t>Q6 – </a:t>
            </a:r>
            <a:r>
              <a:rPr lang="en-US">
                <a:ea typeface="+mj-lt"/>
                <a:cs typeface="+mj-lt"/>
              </a:rPr>
              <a:t>When you want to plot a relation between age (expressed </a:t>
            </a:r>
            <a:r>
              <a:rPr lang="en-US" dirty="0">
                <a:ea typeface="+mj-lt"/>
                <a:cs typeface="+mj-lt"/>
              </a:rPr>
              <a:t>in three age groups) and income (expressed in euros), which type of graph would be most appropriate? </a:t>
            </a:r>
            <a:r>
              <a:rPr lang="en-US" b="0" dirty="0">
                <a:ea typeface="+mj-lt"/>
                <a:cs typeface="+mj-lt"/>
              </a:rPr>
              <a:t>   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ED24-22C9-073D-DE21-90A69198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2567567"/>
            <a:ext cx="5170687" cy="4029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7970" lvl="1" indent="-267970"/>
            <a:r>
              <a:rPr lang="en-US" dirty="0">
                <a:ea typeface="+mn-lt"/>
                <a:cs typeface="+mn-lt"/>
              </a:rPr>
              <a:t>A bar chart </a:t>
            </a:r>
          </a:p>
          <a:p>
            <a:pPr marL="267970" lvl="1" indent="-267970"/>
            <a:r>
              <a:rPr lang="en-US" dirty="0">
                <a:ea typeface="+mn-lt"/>
                <a:cs typeface="+mn-lt"/>
              </a:rPr>
              <a:t>(because both age groups are not continuous)</a:t>
            </a:r>
          </a:p>
          <a:p>
            <a:pPr marL="267970" lvl="1" indent="-267970"/>
            <a:endParaRPr lang="en-US" dirty="0">
              <a:cs typeface="Times New Roman"/>
            </a:endParaRPr>
          </a:p>
          <a:p>
            <a:pPr marL="267970" lvl="1" indent="-267970"/>
            <a:endParaRPr lang="en-US" dirty="0">
              <a:cs typeface="Times New Roman"/>
            </a:endParaRPr>
          </a:p>
          <a:p>
            <a:pPr marL="0" lvl="1" indent="0">
              <a:buNone/>
            </a:pPr>
            <a:r>
              <a:rPr lang="en-US" dirty="0">
                <a:cs typeface="Times New Roman"/>
              </a:rPr>
              <a:t>Not in the response:</a:t>
            </a:r>
            <a:br>
              <a:rPr lang="en-US" dirty="0">
                <a:cs typeface="Times New Roman"/>
              </a:rPr>
            </a:br>
            <a:r>
              <a:rPr lang="en-US" dirty="0">
                <a:cs typeface="Times New Roman"/>
              </a:rPr>
              <a:t>a boxplot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326E6CFB-2BD8-73BD-9666-3844E8CF50DC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A5ED2045-AB4F-2362-02A4-702387AB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75" y="2726871"/>
            <a:ext cx="5824020" cy="40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0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00A0B-D463-5EE6-7EC8-6E6A4AD5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9D948B-3C04-7972-95BF-B10D5B62B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1578753"/>
          </a:xfrm>
        </p:spPr>
        <p:txBody>
          <a:bodyPr anchor="b">
            <a:normAutofit fontScale="90000"/>
          </a:bodyPr>
          <a:lstStyle/>
          <a:p>
            <a:r>
              <a:rPr lang="en-NL" dirty="0"/>
              <a:t>Q6 – </a:t>
            </a:r>
            <a:r>
              <a:rPr lang="en-US">
                <a:ea typeface="+mj-lt"/>
                <a:cs typeface="+mj-lt"/>
              </a:rPr>
              <a:t>When you want to plot a relation between age (expressed </a:t>
            </a:r>
            <a:r>
              <a:rPr lang="en-US" dirty="0">
                <a:ea typeface="+mj-lt"/>
                <a:cs typeface="+mj-lt"/>
              </a:rPr>
              <a:t>in three age groups) and income (expressed in euros), which type of graph would be most appropriate? </a:t>
            </a:r>
            <a:r>
              <a:rPr lang="en-US" b="0" dirty="0">
                <a:ea typeface="+mj-lt"/>
                <a:cs typeface="+mj-lt"/>
              </a:rPr>
              <a:t>   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42D57-3063-8906-C6F3-9AAC803E1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2567567"/>
            <a:ext cx="5170687" cy="4029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7970" lvl="1" indent="-267970"/>
            <a:r>
              <a:rPr lang="en-US" dirty="0">
                <a:ea typeface="+mn-lt"/>
                <a:cs typeface="+mn-lt"/>
              </a:rPr>
              <a:t>A bar chart </a:t>
            </a:r>
          </a:p>
          <a:p>
            <a:pPr marL="267970" lvl="1" indent="-267970"/>
            <a:r>
              <a:rPr lang="en-US" dirty="0">
                <a:ea typeface="+mn-lt"/>
                <a:cs typeface="+mn-lt"/>
              </a:rPr>
              <a:t>(because both age groups are not continuous)</a:t>
            </a:r>
          </a:p>
          <a:p>
            <a:pPr marL="267970" lvl="1" indent="-267970"/>
            <a:endParaRPr lang="en-US" dirty="0">
              <a:cs typeface="Times New Roman"/>
            </a:endParaRPr>
          </a:p>
          <a:p>
            <a:pPr marL="267970" lvl="1" indent="-267970"/>
            <a:endParaRPr lang="en-US" dirty="0">
              <a:cs typeface="Times New Roman"/>
            </a:endParaRPr>
          </a:p>
          <a:p>
            <a:pPr marL="0" lvl="1" indent="0">
              <a:buNone/>
            </a:pPr>
            <a:r>
              <a:rPr lang="en-US" dirty="0">
                <a:cs typeface="Times New Roman"/>
              </a:rPr>
              <a:t>Not in the response:</a:t>
            </a:r>
            <a:br>
              <a:rPr lang="en-US" dirty="0">
                <a:cs typeface="Times New Roman"/>
              </a:rPr>
            </a:br>
            <a:r>
              <a:rPr lang="en-US" dirty="0">
                <a:cs typeface="Times New Roman"/>
              </a:rPr>
              <a:t>a boxplot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603D694-BDD9-AC4D-EDE5-A32C700E836C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A8A189-EE95-A0BA-5A3B-A76D5399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05" y="2590800"/>
            <a:ext cx="606894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6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2F88F8-7DED-0042-8D77-52D4FF33E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6" y="1980000"/>
            <a:ext cx="12206349" cy="46170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NL" sz="3200" dirty="0"/>
              <a:t>Two approaches to merging with different column names:</a:t>
            </a:r>
            <a:br>
              <a:rPr lang="en-NL" sz="3200" dirty="0"/>
            </a:br>
            <a:endParaRPr lang="en-US" sz="3200" b="1">
              <a:cs typeface="Times New Roman"/>
            </a:endParaRPr>
          </a:p>
          <a:p>
            <a:pPr marL="993140" lvl="1" indent="-457200"/>
            <a:r>
              <a:rPr lang="en-NL" sz="2600" dirty="0"/>
              <a:t>Renaming columns first</a:t>
            </a:r>
            <a:r>
              <a:rPr lang="en-US" sz="2600" dirty="0"/>
              <a:t>: </a:t>
            </a:r>
            <a:br>
              <a:rPr lang="en-US" sz="2600" dirty="0"/>
            </a:br>
            <a:endParaRPr lang="en-NL" sz="2600">
              <a:ea typeface="+mn-lt"/>
              <a:cs typeface="+mn-lt"/>
            </a:endParaRPr>
          </a:p>
          <a:p>
            <a:pPr marL="1080770" lvl="2" indent="0">
              <a:buNone/>
            </a:pPr>
            <a:r>
              <a:rPr lang="en-US" sz="2600" dirty="0">
                <a:latin typeface="Courier New"/>
                <a:ea typeface="+mn-lt"/>
                <a:cs typeface="+mn-lt"/>
              </a:rPr>
              <a:t>df2.rename(columns={"</a:t>
            </a:r>
            <a:r>
              <a:rPr lang="en-US" sz="2600" dirty="0" err="1">
                <a:latin typeface="Courier New"/>
                <a:ea typeface="+mn-lt"/>
                <a:cs typeface="+mn-lt"/>
              </a:rPr>
              <a:t>oldid</a:t>
            </a:r>
            <a:r>
              <a:rPr lang="en-US" sz="2600" dirty="0">
                <a:latin typeface="Courier New"/>
                <a:ea typeface="+mn-lt"/>
                <a:cs typeface="+mn-lt"/>
              </a:rPr>
              <a:t>": "</a:t>
            </a:r>
            <a:r>
              <a:rPr lang="en-US" sz="2600" dirty="0" err="1">
                <a:latin typeface="Courier New"/>
                <a:ea typeface="+mn-lt"/>
                <a:cs typeface="+mn-lt"/>
              </a:rPr>
              <a:t>correctid</a:t>
            </a:r>
            <a:r>
              <a:rPr lang="en-US" sz="2600" dirty="0">
                <a:latin typeface="Courier New"/>
                <a:ea typeface="+mn-lt"/>
                <a:cs typeface="+mn-lt"/>
              </a:rPr>
              <a:t>"})</a:t>
            </a:r>
            <a:endParaRPr lang="en-NL" sz="2600" dirty="0">
              <a:latin typeface="Courier New"/>
              <a:cs typeface="Times New Roman"/>
            </a:endParaRPr>
          </a:p>
          <a:p>
            <a:pPr marL="1350645" lvl="2" indent="-269875"/>
            <a:endParaRPr lang="en-NL" sz="2600" dirty="0">
              <a:cs typeface="Times New Roman"/>
            </a:endParaRPr>
          </a:p>
          <a:p>
            <a:pPr marL="993140" lvl="1" indent="-457200"/>
            <a:r>
              <a:rPr lang="en-NL" sz="2600" dirty="0"/>
              <a:t>Specify identifier columns in merge </a:t>
            </a:r>
            <a:br>
              <a:rPr lang="en-NL" sz="2600" dirty="0"/>
            </a:br>
            <a:endParaRPr lang="en-NL" sz="2600">
              <a:ea typeface="+mn-lt"/>
              <a:cs typeface="+mn-lt"/>
            </a:endParaRPr>
          </a:p>
          <a:p>
            <a:pPr marL="1080770" lvl="2" indent="0">
              <a:buNone/>
            </a:pPr>
            <a:r>
              <a:rPr lang="en-US" sz="2100" dirty="0">
                <a:latin typeface="Courier New"/>
                <a:ea typeface="+mn-lt"/>
                <a:cs typeface="+mn-lt"/>
              </a:rPr>
              <a:t>df1.merge(df2, </a:t>
            </a:r>
            <a:r>
              <a:rPr lang="en-US" sz="2100" err="1">
                <a:latin typeface="Courier New"/>
                <a:ea typeface="+mn-lt"/>
                <a:cs typeface="+mn-lt"/>
              </a:rPr>
              <a:t>left_on</a:t>
            </a:r>
            <a:r>
              <a:rPr lang="en-US" sz="2100" dirty="0">
                <a:latin typeface="Courier New"/>
                <a:ea typeface="+mn-lt"/>
                <a:cs typeface="+mn-lt"/>
              </a:rPr>
              <a:t>="</a:t>
            </a:r>
            <a:r>
              <a:rPr lang="en-US" sz="2100" err="1">
                <a:latin typeface="Courier New"/>
                <a:ea typeface="+mn-lt"/>
                <a:cs typeface="+mn-lt"/>
              </a:rPr>
              <a:t>correctid_id</a:t>
            </a:r>
            <a:r>
              <a:rPr lang="en-US" sz="2100" dirty="0">
                <a:latin typeface="Courier New"/>
                <a:ea typeface="+mn-lt"/>
                <a:cs typeface="+mn-lt"/>
              </a:rPr>
              <a:t>", </a:t>
            </a:r>
            <a:r>
              <a:rPr lang="en-US" sz="2100" err="1">
                <a:latin typeface="Courier New"/>
                <a:ea typeface="+mn-lt"/>
                <a:cs typeface="+mn-lt"/>
              </a:rPr>
              <a:t>right_on</a:t>
            </a:r>
            <a:r>
              <a:rPr lang="en-US" sz="2100" dirty="0">
                <a:latin typeface="Courier New"/>
                <a:ea typeface="+mn-lt"/>
                <a:cs typeface="+mn-lt"/>
              </a:rPr>
              <a:t>="</a:t>
            </a:r>
            <a:r>
              <a:rPr lang="en-US" sz="2100" err="1">
                <a:latin typeface="Courier New"/>
                <a:ea typeface="+mn-lt"/>
                <a:cs typeface="+mn-lt"/>
              </a:rPr>
              <a:t>oldid</a:t>
            </a:r>
            <a:r>
              <a:rPr lang="en-US" sz="2100" dirty="0">
                <a:latin typeface="Courier New"/>
                <a:ea typeface="+mn-lt"/>
                <a:cs typeface="+mn-lt"/>
              </a:rPr>
              <a:t>", how="left")</a:t>
            </a:r>
            <a:endParaRPr lang="en-NL" sz="2100">
              <a:latin typeface="Courier New"/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7720C-E032-5041-B63C-EDA812CF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861707"/>
            <a:ext cx="11159196" cy="936103"/>
          </a:xfrm>
        </p:spPr>
        <p:txBody>
          <a:bodyPr/>
          <a:lstStyle/>
          <a:p>
            <a:r>
              <a:rPr lang="en-NL"/>
              <a:t>Python tips I</a:t>
            </a:r>
            <a:endParaRPr lang="en-NL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4182118-DA47-0902-C97B-3AC8E918C3BD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446937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BADF1-B684-FD11-664B-D1678C9C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2874D-B41F-FAD8-C2D2-E026A12D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NL" sz="3200"/>
              <a:t>Make sure you have the necessary packages installed</a:t>
            </a:r>
            <a:endParaRPr lang="en-US" sz="3200">
              <a:cs typeface="Times New Roman"/>
            </a:endParaRPr>
          </a:p>
          <a:p>
            <a:pPr marL="725170" lvl="1" indent="-457200"/>
            <a:r>
              <a:rPr lang="en-NL" sz="2600" dirty="0"/>
              <a:t>In jupyter lab: </a:t>
            </a:r>
            <a:endParaRPr lang="en-NL" sz="2600" dirty="0">
              <a:cs typeface="Times New Roman"/>
            </a:endParaRPr>
          </a:p>
          <a:p>
            <a:pPr marL="1082675" lvl="2" indent="-457200"/>
            <a:r>
              <a:rPr lang="en-NL" sz="2600" dirty="0"/>
              <a:t>Mac </a:t>
            </a:r>
            <a:r>
              <a:rPr lang="en-NL" sz="2600" dirty="0">
                <a:sym typeface="Wingdings" pitchFamily="2" charset="2"/>
              </a:rPr>
              <a:t></a:t>
            </a:r>
            <a:r>
              <a:rPr lang="en-NL" sz="2600" dirty="0"/>
              <a:t>  </a:t>
            </a:r>
            <a:r>
              <a:rPr lang="en-NL" sz="2600" b="1" dirty="0"/>
              <a:t>!pip install matplotlib seaborn scipy</a:t>
            </a:r>
            <a:endParaRPr lang="en-NL" sz="2600" b="1" dirty="0">
              <a:cs typeface="Times New Roman"/>
            </a:endParaRPr>
          </a:p>
          <a:p>
            <a:pPr marL="1082675" lvl="2" indent="-457200"/>
            <a:r>
              <a:rPr lang="en-NL" sz="2600" dirty="0"/>
              <a:t>Windows </a:t>
            </a:r>
            <a:r>
              <a:rPr lang="en-NL" sz="2600" dirty="0">
                <a:sym typeface="Wingdings" pitchFamily="2" charset="2"/>
              </a:rPr>
              <a:t> </a:t>
            </a:r>
            <a:r>
              <a:rPr lang="en-NL" sz="2600" b="1" dirty="0"/>
              <a:t>!</a:t>
            </a:r>
            <a:r>
              <a:rPr lang="en-NL" sz="2600" b="1" err="1"/>
              <a:t>conda</a:t>
            </a:r>
            <a:r>
              <a:rPr lang="en-NL" sz="2600" b="1" dirty="0"/>
              <a:t> install matplotlib seaborn </a:t>
            </a:r>
            <a:r>
              <a:rPr lang="en-NL" sz="2600" b="1" err="1"/>
              <a:t>scipy</a:t>
            </a:r>
            <a:br>
              <a:rPr lang="en-NL" sz="2600" b="1" dirty="0"/>
            </a:br>
            <a:endParaRPr lang="en-NL" sz="2600" b="1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NL" sz="3200" b="1" dirty="0">
                <a:cs typeface="Times New Roman"/>
              </a:rPr>
              <a:t>If this doesn't work try: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ea typeface="+mn-lt"/>
                <a:cs typeface="+mn-lt"/>
              </a:rPr>
              <a:t>import sys</a:t>
            </a:r>
          </a:p>
          <a:p>
            <a:r>
              <a:rPr lang="en-US" sz="3200" dirty="0">
                <a:ea typeface="+mn-lt"/>
                <a:cs typeface="+mn-lt"/>
              </a:rPr>
              <a:t>!{</a:t>
            </a:r>
            <a:r>
              <a:rPr lang="en-US" sz="3200" err="1">
                <a:ea typeface="+mn-lt"/>
                <a:cs typeface="+mn-lt"/>
              </a:rPr>
              <a:t>sys.executable</a:t>
            </a:r>
            <a:r>
              <a:rPr lang="en-US" sz="3200" dirty="0">
                <a:ea typeface="+mn-lt"/>
                <a:cs typeface="+mn-lt"/>
              </a:rPr>
              <a:t>} -m pip install seaborn --user</a:t>
            </a:r>
            <a:endParaRPr lang="en-NL" sz="3200" dirty="0"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958A9-2109-FF99-B682-18B92714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861707"/>
            <a:ext cx="11159196" cy="936103"/>
          </a:xfrm>
        </p:spPr>
        <p:txBody>
          <a:bodyPr/>
          <a:lstStyle/>
          <a:p>
            <a:r>
              <a:rPr lang="en-NL"/>
              <a:t>Python tips II</a:t>
            </a:r>
            <a:endParaRPr lang="en-NL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E988D99-6580-C08D-07FC-EA55B402C81A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131164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8E022C-8C2A-7C4F-BF17-5D192CF9E60C}"/>
              </a:ext>
            </a:extLst>
          </p:cNvPr>
          <p:cNvSpPr txBox="1"/>
          <p:nvPr/>
        </p:nvSpPr>
        <p:spPr>
          <a:xfrm>
            <a:off x="504968" y="1955042"/>
            <a:ext cx="1065890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If you failed </a:t>
            </a:r>
            <a:r>
              <a:rPr lang="en-US" sz="2800" b="1" dirty="0">
                <a:latin typeface="Arial"/>
                <a:cs typeface="Arial"/>
              </a:rPr>
              <a:t>any </a:t>
            </a:r>
            <a:r>
              <a:rPr lang="en-US" sz="2800" dirty="0">
                <a:latin typeface="Arial"/>
                <a:cs typeface="Arial"/>
              </a:rPr>
              <a:t>of the assignments, </a:t>
            </a:r>
            <a:r>
              <a:rPr lang="en-US" sz="2800" b="1" dirty="0" err="1">
                <a:latin typeface="Arial"/>
                <a:cs typeface="Arial"/>
              </a:rPr>
              <a:t>resit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will be held:</a:t>
            </a:r>
            <a:br>
              <a:rPr lang="en-US" sz="2800" dirty="0">
                <a:latin typeface="Lato"/>
                <a:ea typeface="Lato"/>
                <a:cs typeface="Lato"/>
              </a:rPr>
            </a:br>
            <a:endParaRPr lang="en-US" sz="2800" dirty="0">
              <a:latin typeface="Arial"/>
              <a:cs typeface="Arial"/>
            </a:endParaRPr>
          </a:p>
          <a:p>
            <a:r>
              <a:rPr lang="en-US" sz="2800" b="1" dirty="0">
                <a:latin typeface="Arial"/>
                <a:cs typeface="Arial"/>
              </a:rPr>
              <a:t>    Monday March 10th at 15:00 in C1.05</a:t>
            </a:r>
            <a:endParaRPr lang="en-US" sz="2800" b="1">
              <a:cs typeface="Times New Roman"/>
            </a:endParaRPr>
          </a:p>
          <a:p>
            <a:br>
              <a:rPr lang="en-US" sz="2800" dirty="0">
                <a:latin typeface="Lato"/>
                <a:ea typeface="Lato"/>
                <a:cs typeface="Lato"/>
              </a:rPr>
            </a:br>
            <a:r>
              <a:rPr lang="en-US" sz="2800" dirty="0">
                <a:latin typeface="Arial"/>
                <a:cs typeface="Arial"/>
              </a:rPr>
              <a:t>• If you need extra help, there</a:t>
            </a:r>
            <a:r>
              <a:rPr lang="en-US" sz="2800" b="1" dirty="0">
                <a:latin typeface="Arial"/>
                <a:cs typeface="Arial"/>
              </a:rPr>
              <a:t> is a catch-up session</a:t>
            </a:r>
            <a:r>
              <a:rPr lang="en-US" sz="2800" dirty="0">
                <a:latin typeface="Arial"/>
                <a:cs typeface="Arial"/>
              </a:rPr>
              <a:t> on</a:t>
            </a:r>
            <a:br>
              <a:rPr lang="en-US" sz="2800" dirty="0">
                <a:latin typeface="Lato"/>
                <a:ea typeface="Lato"/>
                <a:cs typeface="Lato"/>
              </a:rPr>
            </a:br>
            <a:br>
              <a:rPr lang="en-US" sz="2800" dirty="0">
                <a:latin typeface="Lato"/>
                <a:ea typeface="Lato"/>
                <a:cs typeface="Lato"/>
              </a:rPr>
            </a:br>
            <a:r>
              <a:rPr lang="en-US" sz="2800" dirty="0">
                <a:latin typeface="Arial"/>
                <a:cs typeface="Arial"/>
              </a:rPr>
              <a:t>   </a:t>
            </a:r>
            <a:r>
              <a:rPr lang="en-US" sz="2800" b="1" dirty="0">
                <a:latin typeface="Arial"/>
                <a:cs typeface="Arial"/>
              </a:rPr>
              <a:t> Wednesday March 12th 15:00-16:00</a:t>
            </a:r>
            <a:br>
              <a:rPr lang="en-US" sz="2800" dirty="0">
                <a:latin typeface="Lato"/>
                <a:ea typeface="Lato"/>
                <a:cs typeface="Lato"/>
              </a:rPr>
            </a:b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To sign up, go to Canvas, People section (and drag yourself over)</a:t>
            </a:r>
            <a:br>
              <a:rPr lang="en-US" sz="2800" dirty="0">
                <a:latin typeface="Lato"/>
                <a:ea typeface="Lato"/>
                <a:cs typeface="Lato"/>
              </a:rPr>
            </a:br>
            <a:r>
              <a:rPr lang="en-US" sz="2800" dirty="0">
                <a:latin typeface="Arial"/>
                <a:cs typeface="Arial"/>
              </a:rPr>
              <a:t>Announcements</a:t>
            </a:r>
            <a:endParaRPr lang="en-US" sz="2800">
              <a:cs typeface="Times New Roman"/>
            </a:endParaRPr>
          </a:p>
          <a:p>
            <a:endParaRPr lang="en-US" sz="2800" dirty="0">
              <a:latin typeface="Lato"/>
              <a:ea typeface="Lato"/>
              <a:cs typeface="Lato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2EDE3E1-FB4E-291A-256D-676889A6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827588"/>
            <a:ext cx="11159196" cy="936103"/>
          </a:xfrm>
        </p:spPr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EB11D08-3A76-D562-8969-5A60F3784253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99550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48F3D-0157-FA4A-98BD-95C59B340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dirty="0"/>
              <a:t>How did it go?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dirty="0"/>
              <a:t>Who wants to share their solutions?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>
              <a:cs typeface="Times New Roman"/>
            </a:endParaRPr>
          </a:p>
          <a:p>
            <a:r>
              <a:rPr lang="en-US" dirty="0">
                <a:ea typeface="+mn-lt"/>
                <a:cs typeface="+mn-lt"/>
              </a:rPr>
              <a:t>https://pad.carpentries.org/ccs1-2025-group2</a:t>
            </a:r>
            <a:endParaRPr lang="en-NL" dirty="0"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CD140-3C30-2F42-8747-A4DB8256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Warm-up Review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9491F4-6C37-E8CD-650C-E41879F1F4F0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76820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C932118-E0D0-4F5E-A3C3-22676A0F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980000"/>
            <a:ext cx="11148649" cy="46170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Char char="•"/>
            </a:pPr>
            <a:r>
              <a:rPr lang="en-US" dirty="0"/>
              <a:t>Loading data: check columns, data types, missing values</a:t>
            </a:r>
            <a:endParaRPr lang="en-US" dirty="0">
              <a:cs typeface="Times New Roman"/>
            </a:endParaRPr>
          </a:p>
          <a:p>
            <a:r>
              <a:rPr lang="en-US" sz="1900" dirty="0">
                <a:ea typeface="+mn-lt"/>
                <a:cs typeface="+mn-lt"/>
              </a:rPr>
              <a:t> </a:t>
            </a:r>
            <a:r>
              <a:rPr lang="en-US" sz="1900" dirty="0">
                <a:latin typeface="Courier New"/>
                <a:ea typeface="+mn-lt"/>
                <a:cs typeface="+mn-lt"/>
              </a:rPr>
              <a:t>   df.info()  # Check structure, </a:t>
            </a:r>
            <a:r>
              <a:rPr lang="en-US" sz="1900" dirty="0" err="1">
                <a:latin typeface="Courier New"/>
                <a:ea typeface="+mn-lt"/>
                <a:cs typeface="+mn-lt"/>
              </a:rPr>
              <a:t>dtypes</a:t>
            </a:r>
            <a:r>
              <a:rPr lang="en-US" sz="1900" dirty="0">
                <a:latin typeface="Courier New"/>
                <a:ea typeface="+mn-lt"/>
                <a:cs typeface="+mn-lt"/>
              </a:rPr>
              <a:t> etc.  </a:t>
            </a:r>
            <a:endParaRPr lang="en-US" sz="1900">
              <a:latin typeface="Courier New"/>
              <a:cs typeface="Times New Roman"/>
            </a:endParaRPr>
          </a:p>
          <a:p>
            <a:r>
              <a:rPr lang="en-US" sz="1900" dirty="0">
                <a:latin typeface="Courier New"/>
                <a:ea typeface="+mn-lt"/>
                <a:cs typeface="+mn-lt"/>
              </a:rPr>
              <a:t>    </a:t>
            </a:r>
            <a:r>
              <a:rPr lang="en-US" sz="1900" err="1">
                <a:latin typeface="Courier New"/>
                <a:ea typeface="+mn-lt"/>
                <a:cs typeface="+mn-lt"/>
              </a:rPr>
              <a:t>df.isna</a:t>
            </a:r>
            <a:r>
              <a:rPr lang="en-US" sz="1900" dirty="0">
                <a:latin typeface="Courier New"/>
                <a:ea typeface="+mn-lt"/>
                <a:cs typeface="+mn-lt"/>
              </a:rPr>
              <a:t>().sum()  # Check missing values  </a:t>
            </a:r>
            <a:endParaRPr lang="en-US" sz="1900" dirty="0">
              <a:latin typeface="Courier New"/>
              <a:cs typeface="Times New Roman"/>
            </a:endParaRPr>
          </a:p>
          <a:p>
            <a:endParaRPr lang="en-US" sz="1900" dirty="0"/>
          </a:p>
          <a:p>
            <a:pPr marL="514350" indent="-514350">
              <a:buChar char="•"/>
            </a:pPr>
            <a:r>
              <a:rPr lang="en-US" dirty="0"/>
              <a:t>Data cleaning and preparation: selecting relevant columns, merging (if necessary), dealing with missing data (if necessary), preparing variables</a:t>
            </a:r>
            <a:endParaRPr lang="en-US" dirty="0">
              <a:cs typeface="Times New Roman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 </a:t>
            </a:r>
            <a:r>
              <a:rPr lang="en-US" sz="2400" dirty="0">
                <a:latin typeface="Courier New"/>
                <a:ea typeface="+mn-lt"/>
                <a:cs typeface="+mn-lt"/>
              </a:rPr>
              <a:t> </a:t>
            </a:r>
            <a:r>
              <a:rPr lang="en-US" sz="2400" err="1">
                <a:latin typeface="Courier New"/>
                <a:ea typeface="+mn-lt"/>
                <a:cs typeface="+mn-lt"/>
              </a:rPr>
              <a:t>df</a:t>
            </a:r>
            <a:r>
              <a:rPr lang="en-US" sz="2400" dirty="0">
                <a:latin typeface="Courier New"/>
                <a:ea typeface="+mn-lt"/>
                <a:cs typeface="+mn-lt"/>
              </a:rPr>
              <a:t> = </a:t>
            </a:r>
            <a:r>
              <a:rPr lang="en-US" sz="2400" err="1">
                <a:latin typeface="Courier New"/>
                <a:ea typeface="+mn-lt"/>
                <a:cs typeface="+mn-lt"/>
              </a:rPr>
              <a:t>df</a:t>
            </a:r>
            <a:r>
              <a:rPr lang="en-US" sz="2400" dirty="0">
                <a:latin typeface="Courier New"/>
                <a:ea typeface="+mn-lt"/>
                <a:cs typeface="+mn-lt"/>
              </a:rPr>
              <a:t>[["col1", "col2", "col3"]]  # Select columns  </a:t>
            </a:r>
            <a:endParaRPr lang="en-US" sz="2400">
              <a:latin typeface="Courier New"/>
              <a:cs typeface="Times New Roman"/>
            </a:endParaRPr>
          </a:p>
          <a:p>
            <a:r>
              <a:rPr lang="en-US" sz="2400" dirty="0">
                <a:latin typeface="Courier New"/>
                <a:ea typeface="+mn-lt"/>
                <a:cs typeface="+mn-lt"/>
              </a:rPr>
              <a:t>  </a:t>
            </a:r>
            <a:r>
              <a:rPr lang="en-US" sz="2400" err="1">
                <a:latin typeface="Courier New"/>
                <a:ea typeface="+mn-lt"/>
                <a:cs typeface="+mn-lt"/>
              </a:rPr>
              <a:t>df.fillna</a:t>
            </a:r>
            <a:r>
              <a:rPr lang="en-US" sz="2400" dirty="0">
                <a:latin typeface="Courier New"/>
                <a:ea typeface="+mn-lt"/>
                <a:cs typeface="+mn-lt"/>
              </a:rPr>
              <a:t>(0, </a:t>
            </a:r>
            <a:r>
              <a:rPr lang="en-US" sz="2400" err="1">
                <a:latin typeface="Courier New"/>
                <a:ea typeface="+mn-lt"/>
                <a:cs typeface="+mn-lt"/>
              </a:rPr>
              <a:t>inplace</a:t>
            </a:r>
            <a:r>
              <a:rPr lang="en-US" sz="2400" dirty="0">
                <a:latin typeface="Courier New"/>
                <a:ea typeface="+mn-lt"/>
                <a:cs typeface="+mn-lt"/>
              </a:rPr>
              <a:t>=True)  # Handle missing values  </a:t>
            </a:r>
            <a:endParaRPr lang="en-US" sz="2400">
              <a:latin typeface="Courier New"/>
              <a:cs typeface="Times New Roman"/>
            </a:endParaRPr>
          </a:p>
          <a:p>
            <a:r>
              <a:rPr lang="en-US" sz="2400" dirty="0">
                <a:latin typeface="Courier New"/>
                <a:ea typeface="+mn-lt"/>
                <a:cs typeface="+mn-lt"/>
              </a:rPr>
              <a:t>  </a:t>
            </a:r>
            <a:r>
              <a:rPr lang="en-US" sz="2400" err="1">
                <a:latin typeface="Courier New"/>
                <a:ea typeface="+mn-lt"/>
                <a:cs typeface="+mn-lt"/>
              </a:rPr>
              <a:t>df</a:t>
            </a:r>
            <a:r>
              <a:rPr lang="en-US" sz="2400" dirty="0">
                <a:latin typeface="Courier New"/>
                <a:ea typeface="+mn-lt"/>
                <a:cs typeface="+mn-lt"/>
              </a:rPr>
              <a:t> = </a:t>
            </a:r>
            <a:r>
              <a:rPr lang="en-US" sz="2400" err="1">
                <a:latin typeface="Courier New"/>
                <a:ea typeface="+mn-lt"/>
                <a:cs typeface="+mn-lt"/>
              </a:rPr>
              <a:t>df.merge</a:t>
            </a:r>
            <a:r>
              <a:rPr lang="en-US" sz="2400" dirty="0">
                <a:latin typeface="Courier New"/>
                <a:ea typeface="+mn-lt"/>
                <a:cs typeface="+mn-lt"/>
              </a:rPr>
              <a:t>(df2, on="id", how="left")  # Merge if needed  </a:t>
            </a:r>
            <a:endParaRPr lang="en-US" sz="2400">
              <a:latin typeface="Courier New"/>
              <a:cs typeface="Times New Roman"/>
            </a:endParaRPr>
          </a:p>
          <a:p>
            <a:r>
              <a:rPr lang="en-US" sz="2400" dirty="0">
                <a:latin typeface="Courier New"/>
                <a:ea typeface="+mn-lt"/>
                <a:cs typeface="+mn-lt"/>
              </a:rPr>
              <a:t>  </a:t>
            </a:r>
            <a:r>
              <a:rPr lang="en-US" sz="2400" err="1">
                <a:latin typeface="Courier New"/>
                <a:ea typeface="+mn-lt"/>
                <a:cs typeface="+mn-lt"/>
              </a:rPr>
              <a:t>df</a:t>
            </a:r>
            <a:r>
              <a:rPr lang="en-US" sz="2400" dirty="0">
                <a:latin typeface="Courier New"/>
                <a:ea typeface="+mn-lt"/>
                <a:cs typeface="+mn-lt"/>
              </a:rPr>
              <a:t>["</a:t>
            </a:r>
            <a:r>
              <a:rPr lang="en-US" sz="2400" err="1">
                <a:latin typeface="Courier New"/>
                <a:ea typeface="+mn-lt"/>
                <a:cs typeface="+mn-lt"/>
              </a:rPr>
              <a:t>new_var</a:t>
            </a:r>
            <a:r>
              <a:rPr lang="en-US" sz="2400" dirty="0">
                <a:latin typeface="Courier New"/>
                <a:ea typeface="+mn-lt"/>
                <a:cs typeface="+mn-lt"/>
              </a:rPr>
              <a:t>"] = </a:t>
            </a:r>
            <a:r>
              <a:rPr lang="en-US" sz="2400" err="1">
                <a:latin typeface="Courier New"/>
                <a:ea typeface="+mn-lt"/>
                <a:cs typeface="+mn-lt"/>
              </a:rPr>
              <a:t>df</a:t>
            </a:r>
            <a:r>
              <a:rPr lang="en-US" sz="2400" dirty="0">
                <a:latin typeface="Courier New"/>
                <a:ea typeface="+mn-lt"/>
                <a:cs typeface="+mn-lt"/>
              </a:rPr>
              <a:t>["col1"] * 2  # Create variable  </a:t>
            </a:r>
            <a:endParaRPr lang="en-US" sz="2400">
              <a:latin typeface="Courier New"/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marL="514350" indent="-514350">
              <a:buChar char="•"/>
            </a:pPr>
            <a:endParaRPr lang="en-US" dirty="0">
              <a:cs typeface="Times New Roman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62DD1BA-B352-42BC-AE9B-27FE8174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/>
          <a:lstStyle/>
          <a:p>
            <a:r>
              <a:rPr lang="en-US" dirty="0"/>
              <a:t>Steps in working with your data in pandas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5CA5BBB-952F-2408-ACCB-574793FE6378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283315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C15F-21F2-C870-E65F-D4A8E368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0B9EB06-4C2E-6EA2-E51A-E26011E67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980000"/>
            <a:ext cx="11148649" cy="461703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>
              <a:buChar char="•"/>
            </a:pPr>
            <a:endParaRPr lang="en-US" dirty="0">
              <a:cs typeface="Times New Roman"/>
            </a:endParaRPr>
          </a:p>
          <a:p>
            <a:pPr marL="514350" indent="-514350">
              <a:buChar char="•"/>
            </a:pPr>
            <a:r>
              <a:rPr lang="en-US" dirty="0"/>
              <a:t>Data exploration: descriptive statistics for relevant variables, crosstabs</a:t>
            </a:r>
            <a:endParaRPr lang="en-US" dirty="0">
              <a:cs typeface="Times New Roman"/>
            </a:endParaRPr>
          </a:p>
          <a:p>
            <a:pPr marL="325120" lvl="1" indent="0">
              <a:buNone/>
            </a:pPr>
            <a:endParaRPr lang="en-US">
              <a:ea typeface="+mn-lt"/>
              <a:cs typeface="+mn-lt"/>
            </a:endParaRPr>
          </a:p>
          <a:p>
            <a:pPr marL="325120" lvl="1" indent="0">
              <a:buNone/>
            </a:pPr>
            <a:r>
              <a:rPr lang="en-US" sz="2000" err="1">
                <a:latin typeface="Courier New"/>
                <a:ea typeface="+mn-lt"/>
                <a:cs typeface="+mn-lt"/>
              </a:rPr>
              <a:t>df.describe</a:t>
            </a:r>
            <a:r>
              <a:rPr lang="en-US" sz="2000" dirty="0">
                <a:latin typeface="Courier New"/>
                <a:ea typeface="+mn-lt"/>
                <a:cs typeface="+mn-lt"/>
              </a:rPr>
              <a:t>()  # Summary stats  </a:t>
            </a:r>
          </a:p>
          <a:p>
            <a:pPr marL="325120" lvl="1" indent="0">
              <a:buNone/>
            </a:pPr>
            <a:r>
              <a:rPr lang="en-US" sz="2000" err="1">
                <a:latin typeface="Courier New"/>
                <a:ea typeface="+mn-lt"/>
                <a:cs typeface="+mn-lt"/>
              </a:rPr>
              <a:t>pd.crosstab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df</a:t>
            </a:r>
            <a:r>
              <a:rPr lang="en-US" sz="2000" dirty="0">
                <a:latin typeface="Courier New"/>
                <a:ea typeface="+mn-lt"/>
                <a:cs typeface="+mn-lt"/>
              </a:rPr>
              <a:t>["col1"], </a:t>
            </a:r>
            <a:r>
              <a:rPr lang="en-US" sz="2000" err="1">
                <a:latin typeface="Courier New"/>
                <a:ea typeface="+mn-lt"/>
                <a:cs typeface="+mn-lt"/>
              </a:rPr>
              <a:t>df</a:t>
            </a:r>
            <a:r>
              <a:rPr lang="en-US" sz="2000" dirty="0">
                <a:latin typeface="Courier New"/>
                <a:ea typeface="+mn-lt"/>
                <a:cs typeface="+mn-lt"/>
              </a:rPr>
              <a:t>["col2"])  # Crosstab  </a:t>
            </a:r>
            <a:endParaRPr lang="en-US" sz="2000">
              <a:latin typeface="Courier New"/>
              <a:ea typeface="+mn-lt"/>
              <a:cs typeface="+mn-lt"/>
            </a:endParaRPr>
          </a:p>
          <a:p>
            <a:pPr marL="325120" lvl="1" indent="0">
              <a:buNone/>
            </a:pPr>
            <a:r>
              <a:rPr lang="en-US" sz="2000" dirty="0" err="1">
                <a:latin typeface="Courier New"/>
                <a:ea typeface="+mn-lt"/>
                <a:cs typeface="+mn-lt"/>
              </a:rPr>
              <a:t>df</a:t>
            </a:r>
            <a:r>
              <a:rPr lang="en-US" sz="2000" dirty="0">
                <a:latin typeface="Courier New"/>
                <a:ea typeface="+mn-lt"/>
                <a:cs typeface="+mn-lt"/>
              </a:rPr>
              <a:t>["col3"].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value_counts</a:t>
            </a:r>
            <a:r>
              <a:rPr lang="en-US" sz="2000" dirty="0">
                <a:latin typeface="Courier New"/>
                <a:ea typeface="+mn-lt"/>
                <a:cs typeface="+mn-lt"/>
              </a:rPr>
              <a:t>()  # Frequency  </a:t>
            </a:r>
            <a:endParaRPr lang="en-US" sz="2000" dirty="0">
              <a:latin typeface="Courier New"/>
              <a:cs typeface="Times New Roman"/>
            </a:endParaRPr>
          </a:p>
          <a:p>
            <a:pPr marL="514350" indent="-514350">
              <a:buChar char="•"/>
            </a:pPr>
            <a:endParaRPr lang="en-US" dirty="0"/>
          </a:p>
          <a:p>
            <a:pPr marL="514350" indent="-514350">
              <a:buChar char="•"/>
            </a:pPr>
            <a:r>
              <a:rPr lang="en-US" dirty="0"/>
              <a:t>Data visualization: univariate and bivariate visualizations of relevant variables</a:t>
            </a:r>
            <a:endParaRPr lang="en-US" dirty="0">
              <a:cs typeface="Times New Roman"/>
            </a:endParaRPr>
          </a:p>
          <a:p>
            <a:r>
              <a:rPr lang="en-US" dirty="0">
                <a:latin typeface="Courier New"/>
                <a:ea typeface="+mn-lt"/>
                <a:cs typeface="+mn-lt"/>
              </a:rPr>
              <a:t>  </a:t>
            </a:r>
            <a:r>
              <a:rPr lang="en-US" err="1">
                <a:latin typeface="Courier New"/>
                <a:ea typeface="+mn-lt"/>
                <a:cs typeface="+mn-lt"/>
              </a:rPr>
              <a:t>sns.countplot</a:t>
            </a:r>
            <a:r>
              <a:rPr lang="en-US" dirty="0">
                <a:latin typeface="Courier New"/>
                <a:ea typeface="+mn-lt"/>
                <a:cs typeface="+mn-lt"/>
              </a:rPr>
              <a:t>(x="col1",  data=</a:t>
            </a:r>
            <a:r>
              <a:rPr lang="en-US" err="1">
                <a:latin typeface="Courier New"/>
                <a:ea typeface="+mn-lt"/>
                <a:cs typeface="+mn-lt"/>
              </a:rPr>
              <a:t>df</a:t>
            </a:r>
            <a:r>
              <a:rPr lang="en-US" dirty="0">
                <a:latin typeface="Courier New"/>
                <a:ea typeface="+mn-lt"/>
                <a:cs typeface="+mn-lt"/>
              </a:rPr>
              <a:t>)  # Univariate</a:t>
            </a:r>
          </a:p>
          <a:p>
            <a:r>
              <a:rPr lang="en-US" dirty="0">
                <a:latin typeface="Courier New"/>
                <a:ea typeface="+mn-lt"/>
                <a:cs typeface="+mn-lt"/>
              </a:rPr>
              <a:t>  </a:t>
            </a:r>
            <a:r>
              <a:rPr lang="en-US" err="1">
                <a:latin typeface="Courier New"/>
                <a:ea typeface="+mn-lt"/>
                <a:cs typeface="+mn-lt"/>
              </a:rPr>
              <a:t>sns.barplot</a:t>
            </a:r>
            <a:r>
              <a:rPr lang="en-US" dirty="0">
                <a:latin typeface="Courier New"/>
                <a:ea typeface="+mn-lt"/>
                <a:cs typeface="+mn-lt"/>
              </a:rPr>
              <a:t>(x="col1", y="col2", data=</a:t>
            </a:r>
            <a:r>
              <a:rPr lang="en-US" err="1">
                <a:latin typeface="Courier New"/>
                <a:ea typeface="+mn-lt"/>
                <a:cs typeface="+mn-lt"/>
              </a:rPr>
              <a:t>df</a:t>
            </a:r>
            <a:r>
              <a:rPr lang="en-US" dirty="0">
                <a:latin typeface="Courier New"/>
                <a:ea typeface="+mn-lt"/>
                <a:cs typeface="+mn-lt"/>
              </a:rPr>
              <a:t>)  # Bivariate  </a:t>
            </a:r>
            <a:endParaRPr lang="en-US">
              <a:latin typeface="Courier New"/>
            </a:endParaRPr>
          </a:p>
          <a:p>
            <a:pPr marL="514350" indent="-514350">
              <a:buChar char="•"/>
            </a:pPr>
            <a:endParaRPr lang="en-US" dirty="0">
              <a:cs typeface="Times New Roman"/>
            </a:endParaRPr>
          </a:p>
          <a:p>
            <a:pPr marL="514350" indent="-514350">
              <a:buChar char="•"/>
            </a:pPr>
            <a:r>
              <a:rPr lang="en-US" dirty="0"/>
              <a:t>Data analysis/modelling &lt;- t-tests / linear regression NOT YET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F4D3DBE-0CF6-5B2C-609E-4F59161D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/>
          <a:lstStyle/>
          <a:p>
            <a:r>
              <a:rPr lang="en-US" dirty="0"/>
              <a:t>Steps in working with your data in pandas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56D82C6-D760-D7B8-361A-B55403BC7E27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208184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671D8E-E776-EC49-B24B-854BA4B7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NL" dirty="0"/>
              <a:t>Identify the IV and DV</a:t>
            </a:r>
          </a:p>
          <a:p>
            <a:endParaRPr lang="en-NL" dirty="0"/>
          </a:p>
          <a:p>
            <a:r>
              <a:rPr lang="en-NL" dirty="0"/>
              <a:t>2. Identify the measurement levels of IV and DV</a:t>
            </a:r>
          </a:p>
          <a:p>
            <a:endParaRPr lang="en-NL" dirty="0"/>
          </a:p>
          <a:p>
            <a:r>
              <a:rPr lang="en-NL" dirty="0"/>
              <a:t>3. Identify the correct test…</a:t>
            </a:r>
          </a:p>
          <a:p>
            <a:pPr marL="782638" lvl="1" indent="-514350"/>
            <a:r>
              <a:rPr lang="en-NL" dirty="0"/>
              <a:t>IV categorical, DV continuous</a:t>
            </a:r>
          </a:p>
          <a:p>
            <a:pPr lvl="2" indent="0">
              <a:buNone/>
            </a:pPr>
            <a:r>
              <a:rPr lang="en-NL" dirty="0">
                <a:sym typeface="Wingdings" pitchFamily="2" charset="2"/>
              </a:rPr>
              <a:t> </a:t>
            </a:r>
            <a:r>
              <a:rPr lang="en-NL" b="1" dirty="0">
                <a:sym typeface="Wingdings" pitchFamily="2" charset="2"/>
              </a:rPr>
              <a:t>Independent samples t-test </a:t>
            </a:r>
            <a:r>
              <a:rPr lang="en-NL" dirty="0">
                <a:sym typeface="Wingdings" pitchFamily="2" charset="2"/>
              </a:rPr>
              <a:t>(bonus: check the Levene’s test!)</a:t>
            </a:r>
            <a:endParaRPr lang="en-NL" dirty="0"/>
          </a:p>
          <a:p>
            <a:pPr marL="782638" lvl="1" indent="-514350"/>
            <a:r>
              <a:rPr lang="en-NL" dirty="0"/>
              <a:t>IV continuous, DV continuous </a:t>
            </a:r>
          </a:p>
          <a:p>
            <a:pPr lvl="2" indent="0">
              <a:buNone/>
            </a:pPr>
            <a:r>
              <a:rPr lang="en-NL" b="1" dirty="0">
                <a:sym typeface="Wingdings" pitchFamily="2" charset="2"/>
              </a:rPr>
              <a:t> Correlations</a:t>
            </a:r>
          </a:p>
          <a:p>
            <a:pPr marL="968375" lvl="2" indent="-342900">
              <a:buFont typeface="Wingdings" pitchFamily="2" charset="2"/>
              <a:buChar char="à"/>
            </a:pPr>
            <a:endParaRPr lang="en-NL" dirty="0">
              <a:sym typeface="Wingdings" pitchFamily="2" charset="2"/>
            </a:endParaRPr>
          </a:p>
          <a:p>
            <a:pPr lvl="2" indent="0">
              <a:buNone/>
            </a:pPr>
            <a:endParaRPr lang="en-NL" dirty="0"/>
          </a:p>
          <a:p>
            <a:pPr marL="514350" indent="-514350">
              <a:buAutoNum type="arabicPeriod"/>
            </a:pPr>
            <a:endParaRPr lang="en-NL" dirty="0"/>
          </a:p>
          <a:p>
            <a:pPr marL="514350" indent="-514350">
              <a:buAutoNum type="arabicPeriod"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FE757-8AFF-A14F-B8DF-D26CD44E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Steps to choosing the correct statistical test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BBC59BD-AD67-79D6-52CC-2AD14A9CCB7A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72555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D2D03-01E6-EC49-958F-0D8EDBF07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2800F-7847-E145-9F81-48B12EDD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to choose a statistical test?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4BC2F63-632D-814C-9F9F-E767D9F67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1634836" y="1718012"/>
            <a:ext cx="8922327" cy="514100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07E2F-B04B-1645-A305-62E7BF423D40}"/>
              </a:ext>
            </a:extLst>
          </p:cNvPr>
          <p:cNvCxnSpPr/>
          <p:nvPr/>
        </p:nvCxnSpPr>
        <p:spPr>
          <a:xfrm flipH="1">
            <a:off x="10254343" y="3706586"/>
            <a:ext cx="11103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B94F6-E365-AB45-AF33-45AC0837A08C}"/>
              </a:ext>
            </a:extLst>
          </p:cNvPr>
          <p:cNvCxnSpPr/>
          <p:nvPr/>
        </p:nvCxnSpPr>
        <p:spPr>
          <a:xfrm flipH="1">
            <a:off x="10254343" y="4871357"/>
            <a:ext cx="11103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21D14333-6D13-0E45-7AE8-F9B8991F3B9C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59365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4A69-ABFF-4596-DFCC-13A4092B5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E9353-2635-0E09-2F07-EBD102CB4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980000"/>
            <a:ext cx="10277474" cy="4617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dirty="0"/>
              <a:t>Find your pair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dirty="0"/>
              <a:t>Program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b="1" dirty="0"/>
              <a:t>Have the lecture notebooks open while you work! </a:t>
            </a:r>
            <a:br>
              <a:rPr lang="en-NL" b="1" dirty="0"/>
            </a:br>
            <a:r>
              <a:rPr lang="en-NL" b="1" dirty="0"/>
              <a:t>Especially </a:t>
            </a:r>
            <a:r>
              <a:rPr lang="en-NL" b="1" dirty="0" err="1"/>
              <a:t>visualizations.ipynb</a:t>
            </a:r>
            <a:r>
              <a:rPr lang="en-NL" b="1"/>
              <a:t> will help!</a:t>
            </a:r>
            <a:endParaRPr lang="en-NL" b="1"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dirty="0"/>
              <a:t>Ask me anything!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31249-7CF6-3803-330D-D82F8B32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Weekly challenges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F30CC0E-63C8-6127-1182-0248C5D44E19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112046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84C69-49AB-A247-81CE-591B0D32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725170" lvl="1" indent="-457200"/>
            <a:endParaRPr lang="en-US" sz="2600" dirty="0"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Week 6</a:t>
            </a:r>
            <a:endParaRPr lang="en-US" dirty="0"/>
          </a:p>
          <a:p>
            <a:pPr marL="725170" lvl="1" indent="-457200"/>
            <a:r>
              <a:rPr lang="en-US" sz="2600" dirty="0"/>
              <a:t>Complete required readings </a:t>
            </a:r>
            <a:r>
              <a:rPr lang="en-US" sz="2600" i="1" dirty="0"/>
              <a:t>before lecture</a:t>
            </a:r>
            <a:br>
              <a:rPr lang="en-US" sz="2600" i="1" dirty="0"/>
            </a:br>
            <a:endParaRPr lang="en-US" sz="2600" i="1" dirty="0">
              <a:cs typeface="Times New Roman"/>
            </a:endParaRPr>
          </a:p>
          <a:p>
            <a:pPr marL="725170" lvl="1" indent="-457200"/>
            <a:r>
              <a:rPr lang="en-US" sz="2600" dirty="0"/>
              <a:t>Review pandas and visualizations– we will have final in-class assignment </a:t>
            </a:r>
            <a:br>
              <a:rPr lang="en-US" sz="2600" dirty="0"/>
            </a:br>
            <a:r>
              <a:rPr lang="en-US" sz="2600" dirty="0"/>
              <a:t>(no code review or MC questions)</a:t>
            </a:r>
            <a:br>
              <a:rPr lang="en-US" sz="2600" dirty="0"/>
            </a:br>
            <a:endParaRPr lang="en-US" sz="2600" dirty="0">
              <a:cs typeface="Times New Roman"/>
            </a:endParaRPr>
          </a:p>
          <a:p>
            <a:pPr marL="725170" lvl="1" indent="-457200"/>
            <a:r>
              <a:rPr lang="en-US" sz="2600" dirty="0"/>
              <a:t>We will learn about working with texts and images!</a:t>
            </a:r>
            <a:endParaRPr lang="en-US" sz="2600" dirty="0">
              <a:cs typeface="Times New Roma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DA237-E0A4-C747-83D7-B06874D6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EB53F1-E9DF-7523-F169-64A2A5722C78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140813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Weekly knowledge questions &amp; Q&amp;A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tips &amp; Warm-up exercise review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Weekly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Today</a:t>
            </a:r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6555C29-7384-47A3-F7C7-61616B6C9D6E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292711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FBB48-C050-3045-9AD9-2BA16984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On Canvas</a:t>
            </a:r>
          </a:p>
          <a:p>
            <a:pPr algn="ctr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Quizzes </a:t>
            </a:r>
            <a:r>
              <a:rPr lang="en-US" dirty="0">
                <a:sym typeface="Wingdings" pitchFamily="2" charset="2"/>
              </a:rPr>
              <a:t> Knowledge questions week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Access code: </a:t>
            </a:r>
            <a:r>
              <a:rPr lang="en-US" b="1" dirty="0">
                <a:sym typeface="Wingdings" pitchFamily="2" charset="2"/>
              </a:rPr>
              <a:t>QzW5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5 minutes, 6 questions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CFE722-F2D1-414D-AE03-D867324E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knowledge questions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C13E09-B4AD-334A-18A0-DC24B7ECA613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138459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D580CB-FAFF-EA48-9739-AD2CF223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 anchor="b">
            <a:normAutofit/>
          </a:bodyPr>
          <a:lstStyle/>
          <a:p>
            <a:r>
              <a:rPr lang="en-NL" dirty="0"/>
              <a:t>Q1 – </a:t>
            </a:r>
            <a:r>
              <a:rPr lang="en-US" dirty="0">
                <a:ea typeface="+mj-lt"/>
                <a:cs typeface="+mj-lt"/>
              </a:rPr>
              <a:t>What is seaborn?</a:t>
            </a:r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34CAD58-D14C-3846-C0C7-470B5473C903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7" name="Picture 6" descr="A screenshot of a calendar&#10;&#10;AI-generated content may be incorrect.">
            <a:extLst>
              <a:ext uri="{FF2B5EF4-FFF2-40B4-BE49-F238E27FC236}">
                <a16:creationId xmlns:a16="http://schemas.microsoft.com/office/drawing/2014/main" id="{BF7A2042-3FB9-6AD2-90B8-4E28A026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1844749"/>
            <a:ext cx="10352315" cy="45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3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E4CA1-1308-FB8B-3C3B-05547C63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7D4AAA-75B6-A886-7D0C-A3907AD7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 anchor="b">
            <a:normAutofit/>
          </a:bodyPr>
          <a:lstStyle/>
          <a:p>
            <a:r>
              <a:rPr lang="en-NL" dirty="0"/>
              <a:t>Q1 – </a:t>
            </a:r>
            <a:r>
              <a:rPr lang="en-US" dirty="0">
                <a:ea typeface="+mj-lt"/>
                <a:cs typeface="+mj-lt"/>
              </a:rPr>
              <a:t>What is seaborn?</a:t>
            </a:r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4632E1-1EDD-B200-0400-6B04361C3D4B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7" name="Picture 6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B169A1F-FE7D-1715-0447-AE662214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1844749"/>
            <a:ext cx="10352315" cy="45945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DF734-5095-5FCB-6583-A1A0545D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57" y="1947342"/>
            <a:ext cx="11159533" cy="1090061"/>
          </a:xfrm>
          <a:solidFill>
            <a:srgbClr val="ED7D3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L" dirty="0"/>
              <a:t>It is a </a:t>
            </a:r>
            <a:r>
              <a:rPr lang="en-NL" b="1" dirty="0"/>
              <a:t>package</a:t>
            </a:r>
            <a:r>
              <a:rPr lang="en-NL" dirty="0"/>
              <a:t>. Of course it provides functions and classes (which come with methods), but it </a:t>
            </a:r>
            <a:r>
              <a:rPr lang="en-US" i="1" dirty="0"/>
              <a:t>is</a:t>
            </a:r>
            <a:r>
              <a:rPr lang="en-US" dirty="0"/>
              <a:t> a package.</a:t>
            </a:r>
          </a:p>
        </p:txBody>
      </p:sp>
    </p:spTree>
    <p:extLst>
      <p:ext uri="{BB962C8B-B14F-4D97-AF65-F5344CB8AC3E}">
        <p14:creationId xmlns:p14="http://schemas.microsoft.com/office/powerpoint/2010/main" val="4173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D580CB-FAFF-EA48-9739-AD2CF223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1578753"/>
          </a:xfrm>
        </p:spPr>
        <p:txBody>
          <a:bodyPr anchor="b">
            <a:normAutofit fontScale="90000"/>
          </a:bodyPr>
          <a:lstStyle/>
          <a:p>
            <a:r>
              <a:rPr lang="en-NL" dirty="0"/>
              <a:t>Q2 – </a:t>
            </a:r>
            <a:r>
              <a:rPr lang="en-US" dirty="0">
                <a:ea typeface="+mj-lt"/>
                <a:cs typeface="+mj-lt"/>
              </a:rPr>
              <a:t>You have a column of strings. You consider using .</a:t>
            </a:r>
            <a:r>
              <a:rPr lang="en-US" dirty="0" err="1">
                <a:ea typeface="+mj-lt"/>
                <a:cs typeface="+mj-lt"/>
              </a:rPr>
              <a:t>value_counts</a:t>
            </a:r>
            <a:r>
              <a:rPr lang="en-US" dirty="0">
                <a:ea typeface="+mj-lt"/>
                <a:cs typeface="+mj-lt"/>
              </a:rPr>
              <a:t>() and/or </a:t>
            </a:r>
            <a:r>
              <a:rPr lang="en-US" dirty="0" err="1">
                <a:ea typeface="+mj-lt"/>
                <a:cs typeface="+mj-lt"/>
              </a:rPr>
              <a:t>sns.countplot</a:t>
            </a:r>
            <a:r>
              <a:rPr lang="en-US" dirty="0">
                <a:ea typeface="+mj-lt"/>
                <a:cs typeface="+mj-lt"/>
              </a:rPr>
              <a:t>() on this column. Which statement is true?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1B82DE6-0B4A-0F1D-05B9-795A787F039B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9F83D9-4BF6-7FDD-C6C5-2461334E2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125" y="905580"/>
            <a:ext cx="12018558" cy="5409511"/>
          </a:xfrm>
        </p:spPr>
      </p:pic>
    </p:spTree>
    <p:extLst>
      <p:ext uri="{BB962C8B-B14F-4D97-AF65-F5344CB8AC3E}">
        <p14:creationId xmlns:p14="http://schemas.microsoft.com/office/powerpoint/2010/main" val="281608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62FE7-947E-D6D8-B6FF-1BE29D2E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CE249-4627-1B5F-58D0-3C87095D5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028327"/>
            <a:ext cx="11157829" cy="5568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Using .</a:t>
            </a:r>
            <a:r>
              <a:rPr lang="en-US" dirty="0" err="1">
                <a:ea typeface="+mn-lt"/>
                <a:cs typeface="+mn-lt"/>
              </a:rPr>
              <a:t>value_counts</a:t>
            </a:r>
            <a:r>
              <a:rPr lang="en-US" dirty="0">
                <a:ea typeface="+mn-lt"/>
                <a:cs typeface="+mn-lt"/>
              </a:rPr>
              <a:t>() and </a:t>
            </a:r>
            <a:r>
              <a:rPr lang="en-US" dirty="0" err="1">
                <a:ea typeface="+mn-lt"/>
                <a:cs typeface="+mn-lt"/>
              </a:rPr>
              <a:t>sns.countplot</a:t>
            </a:r>
            <a:r>
              <a:rPr lang="en-US" dirty="0">
                <a:ea typeface="+mn-lt"/>
                <a:cs typeface="+mn-lt"/>
              </a:rPr>
              <a:t>() gives me essentially the same information</a:t>
            </a:r>
            <a:endParaRPr lang="nl-NL" dirty="0">
              <a:ea typeface="+mn-lt"/>
              <a:cs typeface="+mn-lt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E375834-0CC1-D8CB-04A3-96067598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51" y="1502562"/>
            <a:ext cx="4693920" cy="535328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E9CF37E-B1A1-530B-D726-3E36A2606CE5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</p:spTree>
    <p:extLst>
      <p:ext uri="{BB962C8B-B14F-4D97-AF65-F5344CB8AC3E}">
        <p14:creationId xmlns:p14="http://schemas.microsoft.com/office/powerpoint/2010/main" val="98632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BB5B558F-6F79-6465-8BB9-470D18C7DF4F}"/>
              </a:ext>
            </a:extLst>
          </p:cNvPr>
          <p:cNvSpPr txBox="1"/>
          <p:nvPr/>
        </p:nvSpPr>
        <p:spPr>
          <a:xfrm>
            <a:off x="3209230" y="551597"/>
            <a:ext cx="86268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Times New Roman"/>
              </a:rPr>
              <a:t>2024/25 s2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CC7B0F-7D79-DC57-B8DF-1C46E235E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665" y="1317060"/>
            <a:ext cx="11767098" cy="5188531"/>
          </a:xfrm>
        </p:spPr>
      </p:pic>
    </p:spTree>
    <p:extLst>
      <p:ext uri="{BB962C8B-B14F-4D97-AF65-F5344CB8AC3E}">
        <p14:creationId xmlns:p14="http://schemas.microsoft.com/office/powerpoint/2010/main" val="2455891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PRESENTER" val="42456d2f5f5351937ece8a3df1ccd7879d11180"/>
</p:tagLst>
</file>

<file path=ppt/theme/theme1.xml><?xml version="1.0" encoding="utf-8"?>
<a:theme xmlns:a="http://schemas.openxmlformats.org/drawingml/2006/main" name="blank">
  <a:themeElements>
    <a:clrScheme name="UvA">
      <a:dk1>
        <a:srgbClr val="000000"/>
      </a:dk1>
      <a:lt1>
        <a:srgbClr val="FFFFFF"/>
      </a:lt1>
      <a:dk2>
        <a:srgbClr val="1F1D21"/>
      </a:dk2>
      <a:lt2>
        <a:srgbClr val="FFFFFF"/>
      </a:lt2>
      <a:accent1>
        <a:srgbClr val="E98300"/>
      </a:accent1>
      <a:accent2>
        <a:srgbClr val="BEB511"/>
      </a:accent2>
      <a:accent3>
        <a:srgbClr val="90003E"/>
      </a:accent3>
      <a:accent4>
        <a:srgbClr val="257835"/>
      </a:accent4>
      <a:accent5>
        <a:srgbClr val="004E92"/>
      </a:accent5>
      <a:accent6>
        <a:srgbClr val="E98300"/>
      </a:accent6>
      <a:hlink>
        <a:srgbClr val="009CDD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320AE6F-90B4-4125-A65F-D68B28BE3E91}" vid="{F76EC411-5263-4E01-8EF3-9F95488A7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E9AD7478682143AA985B4498B84D40" ma:contentTypeVersion="8" ma:contentTypeDescription="Create a new document." ma:contentTypeScope="" ma:versionID="a91a936cdd95001948808c7eba912628">
  <xsd:schema xmlns:xsd="http://www.w3.org/2001/XMLSchema" xmlns:xs="http://www.w3.org/2001/XMLSchema" xmlns:p="http://schemas.microsoft.com/office/2006/metadata/properties" xmlns:ns2="0a6191c2-8e35-4bd1-b29a-8ecb414b31d1" targetNamespace="http://schemas.microsoft.com/office/2006/metadata/properties" ma:root="true" ma:fieldsID="89d30b10b312c439184b7e99bf5ecace" ns2:_="">
    <xsd:import namespace="0a6191c2-8e35-4bd1-b29a-8ecb414b31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6191c2-8e35-4bd1-b29a-8ecb414b31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8A5745-3C6A-4C73-AF03-C257BDB664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6191c2-8e35-4bd1-b29a-8ecb414b31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40B4EE-7306-4015-AD25-B4E5484321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DA0326-C6F9-40A3-894F-6061EE46E13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0a6191c2-8e35-4bd1-b29a-8ecb414b31d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3905</TotalTime>
  <Words>601</Words>
  <Application>Microsoft Office PowerPoint</Application>
  <PresentationFormat>Widescreen</PresentationFormat>
  <Paragraphs>74</Paragraphs>
  <Slides>26</Slides>
  <Notes>23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blank</vt:lpstr>
      <vt:lpstr>Week 5 tutorial Exploratory data analysis &amp; visualisations</vt:lpstr>
      <vt:lpstr>Announcement</vt:lpstr>
      <vt:lpstr>Today</vt:lpstr>
      <vt:lpstr>Weekly knowledge questions</vt:lpstr>
      <vt:lpstr>Q1 – What is seaborn?</vt:lpstr>
      <vt:lpstr>Q1 – What is seaborn?</vt:lpstr>
      <vt:lpstr>Q2 – You have a column of strings. You consider using .value_counts() and/or sns.countplot() on this column. Which statement is true?</vt:lpstr>
      <vt:lpstr>PowerPoint Presentation</vt:lpstr>
      <vt:lpstr>PowerPoint Presentation</vt:lpstr>
      <vt:lpstr>Q3 – You have two columns of floats in a dataframe. Which statement is true? </vt:lpstr>
      <vt:lpstr>PowerPoint Presentation</vt:lpstr>
      <vt:lpstr>Q4 – Your dataset consists of columns of variuos types: floats, ints, strings, and objects. You call .describe() on the whole dataset. What happens?</vt:lpstr>
      <vt:lpstr>PowerPoint Presentation</vt:lpstr>
      <vt:lpstr>Q5 – When you want to plot a relation between age (expressed in years) and income (expressed in euros), which type of graph would be most appropriate?   </vt:lpstr>
      <vt:lpstr>PowerPoint Presentation</vt:lpstr>
      <vt:lpstr>Q6 – When you want to plot a relation between age (expressed in three age groups) and income (expressed in euros), which type of graph would be most appropriate?     </vt:lpstr>
      <vt:lpstr>Q6 – When you want to plot a relation between age (expressed in three age groups) and income (expressed in euros), which type of graph would be most appropriate?     </vt:lpstr>
      <vt:lpstr>Python tips I</vt:lpstr>
      <vt:lpstr>Python tips II</vt:lpstr>
      <vt:lpstr>Warm-up Review</vt:lpstr>
      <vt:lpstr>Steps in working with your data in pandas</vt:lpstr>
      <vt:lpstr>Steps in working with your data in pandas</vt:lpstr>
      <vt:lpstr>Steps to choosing the correct statistical test</vt:lpstr>
      <vt:lpstr>How to choose a statistical test?</vt:lpstr>
      <vt:lpstr>Weekly challenges</vt:lpstr>
      <vt:lpstr>Next steps</vt:lpstr>
    </vt:vector>
  </TitlesOfParts>
  <Manager>Chevelie Vermaning</Manager>
  <Company>Universiteit van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Klik hier om een titel in te voegen</dc:title>
  <dc:creator>Vermaning, Chevelie</dc:creator>
  <dc:description>Deze invoegtoepassing bevat additionele hulpmiddelen voor UvA presentaties. _x000d_
version: 0.1- 2018 MAART, revision: 1340_x000d_
Last save date: 8-3-2018 12:52:14, last saved by: Martin Drenth</dc:description>
  <cp:lastModifiedBy>Joanna Strycharz</cp:lastModifiedBy>
  <cp:revision>243</cp:revision>
  <dcterms:created xsi:type="dcterms:W3CDTF">2018-09-13T12:16:30Z</dcterms:created>
  <dcterms:modified xsi:type="dcterms:W3CDTF">2025-03-06T13:57:48Z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0x0101001CE9AD7478682143AA985B4498B84D40</vt:lpwstr>
  </property>
</Properties>
</file>